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D53209-A8F7-4F7F-8128-C92C44757F02}" v="20" dt="2020-09-10T06:04:46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maine Samuels" userId="8c389874ad30240f" providerId="LiveId" clId="{AED53209-A8F7-4F7F-8128-C92C44757F02}"/>
    <pc:docChg chg="undo custSel mod addSld modSld">
      <pc:chgData name="Jermaine Samuels" userId="8c389874ad30240f" providerId="LiveId" clId="{AED53209-A8F7-4F7F-8128-C92C44757F02}" dt="2020-09-10T06:32:44.743" v="1794" actId="1076"/>
      <pc:docMkLst>
        <pc:docMk/>
      </pc:docMkLst>
      <pc:sldChg chg="modSp mod">
        <pc:chgData name="Jermaine Samuels" userId="8c389874ad30240f" providerId="LiveId" clId="{AED53209-A8F7-4F7F-8128-C92C44757F02}" dt="2020-09-10T06:02:22.123" v="974" actId="20577"/>
        <pc:sldMkLst>
          <pc:docMk/>
          <pc:sldMk cId="2748457228" sldId="256"/>
        </pc:sldMkLst>
        <pc:spChg chg="mod">
          <ac:chgData name="Jermaine Samuels" userId="8c389874ad30240f" providerId="LiveId" clId="{AED53209-A8F7-4F7F-8128-C92C44757F02}" dt="2020-09-10T06:02:22.123" v="974" actId="20577"/>
          <ac:spMkLst>
            <pc:docMk/>
            <pc:sldMk cId="2748457228" sldId="256"/>
            <ac:spMk id="3" creationId="{CDE64175-C8E0-4E56-BA4F-6A7E6CC6F97D}"/>
          </ac:spMkLst>
        </pc:spChg>
      </pc:sldChg>
      <pc:sldChg chg="addSp delSp modSp mod setBg">
        <pc:chgData name="Jermaine Samuels" userId="8c389874ad30240f" providerId="LiveId" clId="{AED53209-A8F7-4F7F-8128-C92C44757F02}" dt="2020-09-10T05:40:22.901" v="78" actId="26606"/>
        <pc:sldMkLst>
          <pc:docMk/>
          <pc:sldMk cId="3437501314" sldId="257"/>
        </pc:sldMkLst>
        <pc:spChg chg="mod">
          <ac:chgData name="Jermaine Samuels" userId="8c389874ad30240f" providerId="LiveId" clId="{AED53209-A8F7-4F7F-8128-C92C44757F02}" dt="2020-09-10T05:40:22.901" v="78" actId="26606"/>
          <ac:spMkLst>
            <pc:docMk/>
            <pc:sldMk cId="3437501314" sldId="257"/>
            <ac:spMk id="2" creationId="{2A2D4030-863B-40DE-9FD1-0EFD5B7F38C9}"/>
          </ac:spMkLst>
        </pc:spChg>
        <pc:spChg chg="del mod">
          <ac:chgData name="Jermaine Samuels" userId="8c389874ad30240f" providerId="LiveId" clId="{AED53209-A8F7-4F7F-8128-C92C44757F02}" dt="2020-09-10T05:40:22.901" v="78" actId="26606"/>
          <ac:spMkLst>
            <pc:docMk/>
            <pc:sldMk cId="3437501314" sldId="257"/>
            <ac:spMk id="3" creationId="{540DBD25-8494-4F8D-B550-C56A39125FEB}"/>
          </ac:spMkLst>
        </pc:spChg>
        <pc:spChg chg="add">
          <ac:chgData name="Jermaine Samuels" userId="8c389874ad30240f" providerId="LiveId" clId="{AED53209-A8F7-4F7F-8128-C92C44757F02}" dt="2020-09-10T05:40:22.901" v="78" actId="26606"/>
          <ac:spMkLst>
            <pc:docMk/>
            <pc:sldMk cId="3437501314" sldId="257"/>
            <ac:spMk id="9" creationId="{60B7752B-728D-4CA3-8923-C4F7F77029E3}"/>
          </ac:spMkLst>
        </pc:spChg>
        <pc:spChg chg="add">
          <ac:chgData name="Jermaine Samuels" userId="8c389874ad30240f" providerId="LiveId" clId="{AED53209-A8F7-4F7F-8128-C92C44757F02}" dt="2020-09-10T05:40:22.901" v="78" actId="26606"/>
          <ac:spMkLst>
            <pc:docMk/>
            <pc:sldMk cId="3437501314" sldId="257"/>
            <ac:spMk id="11" creationId="{429899A3-416E-4DB5-846D-023526052013}"/>
          </ac:spMkLst>
        </pc:spChg>
        <pc:graphicFrameChg chg="add">
          <ac:chgData name="Jermaine Samuels" userId="8c389874ad30240f" providerId="LiveId" clId="{AED53209-A8F7-4F7F-8128-C92C44757F02}" dt="2020-09-10T05:40:22.901" v="78" actId="26606"/>
          <ac:graphicFrameMkLst>
            <pc:docMk/>
            <pc:sldMk cId="3437501314" sldId="257"/>
            <ac:graphicFrameMk id="5" creationId="{2C57ABB0-497A-46C6-AB35-E509AB308056}"/>
          </ac:graphicFrameMkLst>
        </pc:graphicFrameChg>
      </pc:sldChg>
      <pc:sldChg chg="addSp delSp modSp new mod setBg">
        <pc:chgData name="Jermaine Samuels" userId="8c389874ad30240f" providerId="LiveId" clId="{AED53209-A8F7-4F7F-8128-C92C44757F02}" dt="2020-09-10T05:44:16.187" v="374" actId="26606"/>
        <pc:sldMkLst>
          <pc:docMk/>
          <pc:sldMk cId="2203816852" sldId="258"/>
        </pc:sldMkLst>
        <pc:spChg chg="mod">
          <ac:chgData name="Jermaine Samuels" userId="8c389874ad30240f" providerId="LiveId" clId="{AED53209-A8F7-4F7F-8128-C92C44757F02}" dt="2020-09-10T05:44:16.187" v="374" actId="26606"/>
          <ac:spMkLst>
            <pc:docMk/>
            <pc:sldMk cId="2203816852" sldId="258"/>
            <ac:spMk id="2" creationId="{D88AABF2-7880-476E-BC27-28FFA3DD198A}"/>
          </ac:spMkLst>
        </pc:spChg>
        <pc:spChg chg="add del mod">
          <ac:chgData name="Jermaine Samuels" userId="8c389874ad30240f" providerId="LiveId" clId="{AED53209-A8F7-4F7F-8128-C92C44757F02}" dt="2020-09-10T05:44:16.187" v="374" actId="26606"/>
          <ac:spMkLst>
            <pc:docMk/>
            <pc:sldMk cId="2203816852" sldId="258"/>
            <ac:spMk id="3" creationId="{D7FCBC7C-01E7-489E-B05B-0F6C93BF40EA}"/>
          </ac:spMkLst>
        </pc:spChg>
        <pc:spChg chg="add del">
          <ac:chgData name="Jermaine Samuels" userId="8c389874ad30240f" providerId="LiveId" clId="{AED53209-A8F7-4F7F-8128-C92C44757F02}" dt="2020-09-10T05:44:10.025" v="371" actId="26606"/>
          <ac:spMkLst>
            <pc:docMk/>
            <pc:sldMk cId="2203816852" sldId="258"/>
            <ac:spMk id="8" creationId="{A5931BE0-4B93-4D6C-878E-ACC59D6B4587}"/>
          </ac:spMkLst>
        </pc:spChg>
        <pc:spChg chg="add del">
          <ac:chgData name="Jermaine Samuels" userId="8c389874ad30240f" providerId="LiveId" clId="{AED53209-A8F7-4F7F-8128-C92C44757F02}" dt="2020-09-10T05:44:16.126" v="373" actId="26606"/>
          <ac:spMkLst>
            <pc:docMk/>
            <pc:sldMk cId="2203816852" sldId="258"/>
            <ac:spMk id="9" creationId="{60B7752B-728D-4CA3-8923-C4F7F77029E3}"/>
          </ac:spMkLst>
        </pc:spChg>
        <pc:spChg chg="add del">
          <ac:chgData name="Jermaine Samuels" userId="8c389874ad30240f" providerId="LiveId" clId="{AED53209-A8F7-4F7F-8128-C92C44757F02}" dt="2020-09-10T05:44:10.025" v="371" actId="26606"/>
          <ac:spMkLst>
            <pc:docMk/>
            <pc:sldMk cId="2203816852" sldId="258"/>
            <ac:spMk id="10" creationId="{504E6BD3-B518-46A4-9CC0-30D09555230F}"/>
          </ac:spMkLst>
        </pc:spChg>
        <pc:spChg chg="add del">
          <ac:chgData name="Jermaine Samuels" userId="8c389874ad30240f" providerId="LiveId" clId="{AED53209-A8F7-4F7F-8128-C92C44757F02}" dt="2020-09-10T05:44:16.126" v="373" actId="26606"/>
          <ac:spMkLst>
            <pc:docMk/>
            <pc:sldMk cId="2203816852" sldId="258"/>
            <ac:spMk id="11" creationId="{88392DC7-0988-443B-A0D0-E726C7DB622B}"/>
          </ac:spMkLst>
        </pc:spChg>
        <pc:spChg chg="add">
          <ac:chgData name="Jermaine Samuels" userId="8c389874ad30240f" providerId="LiveId" clId="{AED53209-A8F7-4F7F-8128-C92C44757F02}" dt="2020-09-10T05:44:16.187" v="374" actId="26606"/>
          <ac:spMkLst>
            <pc:docMk/>
            <pc:sldMk cId="2203816852" sldId="258"/>
            <ac:spMk id="13" creationId="{60B7752B-728D-4CA3-8923-C4F7F77029E3}"/>
          </ac:spMkLst>
        </pc:spChg>
        <pc:spChg chg="add">
          <ac:chgData name="Jermaine Samuels" userId="8c389874ad30240f" providerId="LiveId" clId="{AED53209-A8F7-4F7F-8128-C92C44757F02}" dt="2020-09-10T05:44:16.187" v="374" actId="26606"/>
          <ac:spMkLst>
            <pc:docMk/>
            <pc:sldMk cId="2203816852" sldId="258"/>
            <ac:spMk id="14" creationId="{429899A3-416E-4DB5-846D-023526052013}"/>
          </ac:spMkLst>
        </pc:spChg>
        <pc:spChg chg="add del">
          <ac:chgData name="Jermaine Samuels" userId="8c389874ad30240f" providerId="LiveId" clId="{AED53209-A8F7-4F7F-8128-C92C44757F02}" dt="2020-09-10T05:44:10.025" v="371" actId="26606"/>
          <ac:spMkLst>
            <pc:docMk/>
            <pc:sldMk cId="2203816852" sldId="258"/>
            <ac:spMk id="16" creationId="{A0DAEA90-11E9-4069-BC2C-6F65C6C1C3E8}"/>
          </ac:spMkLst>
        </pc:spChg>
        <pc:spChg chg="add del">
          <ac:chgData name="Jermaine Samuels" userId="8c389874ad30240f" providerId="LiveId" clId="{AED53209-A8F7-4F7F-8128-C92C44757F02}" dt="2020-09-10T05:44:10.025" v="371" actId="26606"/>
          <ac:spMkLst>
            <pc:docMk/>
            <pc:sldMk cId="2203816852" sldId="258"/>
            <ac:spMk id="18" creationId="{E0E8189B-747E-48AE-99A9-1BEE68012551}"/>
          </ac:spMkLst>
        </pc:spChg>
        <pc:spChg chg="add del">
          <ac:chgData name="Jermaine Samuels" userId="8c389874ad30240f" providerId="LiveId" clId="{AED53209-A8F7-4F7F-8128-C92C44757F02}" dt="2020-09-10T05:44:10.025" v="371" actId="26606"/>
          <ac:spMkLst>
            <pc:docMk/>
            <pc:sldMk cId="2203816852" sldId="258"/>
            <ac:spMk id="20" creationId="{D9DE43D0-73AC-46B4-A39F-E66967A1F9B4}"/>
          </ac:spMkLst>
        </pc:spChg>
        <pc:spChg chg="add del">
          <ac:chgData name="Jermaine Samuels" userId="8c389874ad30240f" providerId="LiveId" clId="{AED53209-A8F7-4F7F-8128-C92C44757F02}" dt="2020-09-10T05:44:10.025" v="371" actId="26606"/>
          <ac:spMkLst>
            <pc:docMk/>
            <pc:sldMk cId="2203816852" sldId="258"/>
            <ac:spMk id="22" creationId="{803C343E-7EAC-4512-955A-33B1833F2D76}"/>
          </ac:spMkLst>
        </pc:spChg>
        <pc:grpChg chg="add del">
          <ac:chgData name="Jermaine Samuels" userId="8c389874ad30240f" providerId="LiveId" clId="{AED53209-A8F7-4F7F-8128-C92C44757F02}" dt="2020-09-10T05:44:10.025" v="371" actId="26606"/>
          <ac:grpSpMkLst>
            <pc:docMk/>
            <pc:sldMk cId="2203816852" sldId="258"/>
            <ac:grpSpMk id="12" creationId="{A31FBE92-3FC2-48E4-874B-A5273A042528}"/>
          </ac:grpSpMkLst>
        </pc:grpChg>
        <pc:graphicFrameChg chg="add del">
          <ac:chgData name="Jermaine Samuels" userId="8c389874ad30240f" providerId="LiveId" clId="{AED53209-A8F7-4F7F-8128-C92C44757F02}" dt="2020-09-10T05:44:16.126" v="373" actId="26606"/>
          <ac:graphicFrameMkLst>
            <pc:docMk/>
            <pc:sldMk cId="2203816852" sldId="258"/>
            <ac:graphicFrameMk id="5" creationId="{07D87812-AAB4-483A-A8B0-28799DCD98CF}"/>
          </ac:graphicFrameMkLst>
        </pc:graphicFrameChg>
        <pc:graphicFrameChg chg="add">
          <ac:chgData name="Jermaine Samuels" userId="8c389874ad30240f" providerId="LiveId" clId="{AED53209-A8F7-4F7F-8128-C92C44757F02}" dt="2020-09-10T05:44:16.187" v="374" actId="26606"/>
          <ac:graphicFrameMkLst>
            <pc:docMk/>
            <pc:sldMk cId="2203816852" sldId="258"/>
            <ac:graphicFrameMk id="15" creationId="{6FE6DA72-0EA8-466C-BBC4-1712D83C7444}"/>
          </ac:graphicFrameMkLst>
        </pc:graphicFrameChg>
      </pc:sldChg>
      <pc:sldChg chg="addSp delSp modSp new mod setBg">
        <pc:chgData name="Jermaine Samuels" userId="8c389874ad30240f" providerId="LiveId" clId="{AED53209-A8F7-4F7F-8128-C92C44757F02}" dt="2020-09-10T05:54:42.703" v="751" actId="26606"/>
        <pc:sldMkLst>
          <pc:docMk/>
          <pc:sldMk cId="720885594" sldId="259"/>
        </pc:sldMkLst>
        <pc:spChg chg="mod">
          <ac:chgData name="Jermaine Samuels" userId="8c389874ad30240f" providerId="LiveId" clId="{AED53209-A8F7-4F7F-8128-C92C44757F02}" dt="2020-09-10T05:54:42.703" v="751" actId="26606"/>
          <ac:spMkLst>
            <pc:docMk/>
            <pc:sldMk cId="720885594" sldId="259"/>
            <ac:spMk id="2" creationId="{AFD824D2-92C5-4647-AA9B-DA268C95265A}"/>
          </ac:spMkLst>
        </pc:spChg>
        <pc:spChg chg="add del mod">
          <ac:chgData name="Jermaine Samuels" userId="8c389874ad30240f" providerId="LiveId" clId="{AED53209-A8F7-4F7F-8128-C92C44757F02}" dt="2020-09-10T05:51:37.256" v="731" actId="26606"/>
          <ac:spMkLst>
            <pc:docMk/>
            <pc:sldMk cId="720885594" sldId="259"/>
            <ac:spMk id="3" creationId="{13B64776-F06D-49A5-AE89-186A0AC068E6}"/>
          </ac:spMkLst>
        </pc:spChg>
        <pc:spChg chg="add del">
          <ac:chgData name="Jermaine Samuels" userId="8c389874ad30240f" providerId="LiveId" clId="{AED53209-A8F7-4F7F-8128-C92C44757F02}" dt="2020-09-10T05:54:42.703" v="751" actId="26606"/>
          <ac:spMkLst>
            <pc:docMk/>
            <pc:sldMk cId="720885594" sldId="259"/>
            <ac:spMk id="6" creationId="{60B7752B-728D-4CA3-8923-C4F7F77029E3}"/>
          </ac:spMkLst>
        </pc:spChg>
        <pc:spChg chg="add del">
          <ac:chgData name="Jermaine Samuels" userId="8c389874ad30240f" providerId="LiveId" clId="{AED53209-A8F7-4F7F-8128-C92C44757F02}" dt="2020-09-10T05:54:42.703" v="751" actId="26606"/>
          <ac:spMkLst>
            <pc:docMk/>
            <pc:sldMk cId="720885594" sldId="259"/>
            <ac:spMk id="7" creationId="{F5B9E766-9E26-4187-BCFA-D90A32303DEB}"/>
          </ac:spMkLst>
        </pc:spChg>
        <pc:spChg chg="add del">
          <ac:chgData name="Jermaine Samuels" userId="8c389874ad30240f" providerId="LiveId" clId="{AED53209-A8F7-4F7F-8128-C92C44757F02}" dt="2020-09-10T05:54:42.703" v="751" actId="26606"/>
          <ac:spMkLst>
            <pc:docMk/>
            <pc:sldMk cId="720885594" sldId="259"/>
            <ac:spMk id="8" creationId="{71AD1FEB-49FD-40CF-99EC-4E7113B78C17}"/>
          </ac:spMkLst>
        </pc:spChg>
        <pc:spChg chg="add del">
          <ac:chgData name="Jermaine Samuels" userId="8c389874ad30240f" providerId="LiveId" clId="{AED53209-A8F7-4F7F-8128-C92C44757F02}" dt="2020-09-10T05:50:41.082" v="670" actId="26606"/>
          <ac:spMkLst>
            <pc:docMk/>
            <pc:sldMk cId="720885594" sldId="259"/>
            <ac:spMk id="9" creationId="{60B7752B-728D-4CA3-8923-C4F7F77029E3}"/>
          </ac:spMkLst>
        </pc:spChg>
        <pc:spChg chg="add del">
          <ac:chgData name="Jermaine Samuels" userId="8c389874ad30240f" providerId="LiveId" clId="{AED53209-A8F7-4F7F-8128-C92C44757F02}" dt="2020-09-10T05:50:56.449" v="672" actId="26606"/>
          <ac:spMkLst>
            <pc:docMk/>
            <pc:sldMk cId="720885594" sldId="259"/>
            <ac:spMk id="11" creationId="{88392DC7-0988-443B-A0D0-E726C7DB622B}"/>
          </ac:spMkLst>
        </pc:spChg>
        <pc:spChg chg="add del">
          <ac:chgData name="Jermaine Samuels" userId="8c389874ad30240f" providerId="LiveId" clId="{AED53209-A8F7-4F7F-8128-C92C44757F02}" dt="2020-09-10T05:50:56.449" v="672" actId="26606"/>
          <ac:spMkLst>
            <pc:docMk/>
            <pc:sldMk cId="720885594" sldId="259"/>
            <ac:spMk id="12" creationId="{60B7752B-728D-4CA3-8923-C4F7F77029E3}"/>
          </ac:spMkLst>
        </pc:spChg>
        <pc:spChg chg="add del">
          <ac:chgData name="Jermaine Samuels" userId="8c389874ad30240f" providerId="LiveId" clId="{AED53209-A8F7-4F7F-8128-C92C44757F02}" dt="2020-09-10T05:54:42.703" v="751" actId="26606"/>
          <ac:spMkLst>
            <pc:docMk/>
            <pc:sldMk cId="720885594" sldId="259"/>
            <ac:spMk id="15" creationId="{00DC30D3-D768-4F36-9F88-8AE574AB9B7B}"/>
          </ac:spMkLst>
        </pc:spChg>
        <pc:spChg chg="add del">
          <ac:chgData name="Jermaine Samuels" userId="8c389874ad30240f" providerId="LiveId" clId="{AED53209-A8F7-4F7F-8128-C92C44757F02}" dt="2020-09-10T05:54:42.662" v="750" actId="26606"/>
          <ac:spMkLst>
            <pc:docMk/>
            <pc:sldMk cId="720885594" sldId="259"/>
            <ac:spMk id="26" creationId="{A5931BE0-4B93-4D6C-878E-ACC59D6B4587}"/>
          </ac:spMkLst>
        </pc:spChg>
        <pc:spChg chg="add del">
          <ac:chgData name="Jermaine Samuels" userId="8c389874ad30240f" providerId="LiveId" clId="{AED53209-A8F7-4F7F-8128-C92C44757F02}" dt="2020-09-10T05:54:42.662" v="750" actId="26606"/>
          <ac:spMkLst>
            <pc:docMk/>
            <pc:sldMk cId="720885594" sldId="259"/>
            <ac:spMk id="28" creationId="{FD3E50C4-0603-4524-A349-442067B88BF6}"/>
          </ac:spMkLst>
        </pc:spChg>
        <pc:spChg chg="add">
          <ac:chgData name="Jermaine Samuels" userId="8c389874ad30240f" providerId="LiveId" clId="{AED53209-A8F7-4F7F-8128-C92C44757F02}" dt="2020-09-10T05:54:42.703" v="751" actId="26606"/>
          <ac:spMkLst>
            <pc:docMk/>
            <pc:sldMk cId="720885594" sldId="259"/>
            <ac:spMk id="30" creationId="{A5931BE0-4B93-4D6C-878E-ACC59D6B4587}"/>
          </ac:spMkLst>
        </pc:spChg>
        <pc:grpChg chg="add del">
          <ac:chgData name="Jermaine Samuels" userId="8c389874ad30240f" providerId="LiveId" clId="{AED53209-A8F7-4F7F-8128-C92C44757F02}" dt="2020-09-10T05:54:42.703" v="751" actId="26606"/>
          <ac:grpSpMkLst>
            <pc:docMk/>
            <pc:sldMk cId="720885594" sldId="259"/>
            <ac:grpSpMk id="17" creationId="{8565B612-C05D-44C8-A892-B3BCE658F61C}"/>
          </ac:grpSpMkLst>
        </pc:grpChg>
        <pc:graphicFrameChg chg="add del">
          <ac:chgData name="Jermaine Samuels" userId="8c389874ad30240f" providerId="LiveId" clId="{AED53209-A8F7-4F7F-8128-C92C44757F02}" dt="2020-09-10T05:50:41.082" v="670" actId="26606"/>
          <ac:graphicFrameMkLst>
            <pc:docMk/>
            <pc:sldMk cId="720885594" sldId="259"/>
            <ac:graphicFrameMk id="5" creationId="{65FEF35A-3604-4B84-8A0C-2CAFE6769677}"/>
          </ac:graphicFrameMkLst>
        </pc:graphicFrameChg>
        <pc:graphicFrameChg chg="add mod ord modGraphic">
          <ac:chgData name="Jermaine Samuels" userId="8c389874ad30240f" providerId="LiveId" clId="{AED53209-A8F7-4F7F-8128-C92C44757F02}" dt="2020-09-10T05:54:42.703" v="751" actId="26606"/>
          <ac:graphicFrameMkLst>
            <pc:docMk/>
            <pc:sldMk cId="720885594" sldId="259"/>
            <ac:graphicFrameMk id="10" creationId="{C0D38AD4-34E5-4859-9C9B-D620D9E2120E}"/>
          </ac:graphicFrameMkLst>
        </pc:graphicFrameChg>
        <pc:graphicFrameChg chg="add del">
          <ac:chgData name="Jermaine Samuels" userId="8c389874ad30240f" providerId="LiveId" clId="{AED53209-A8F7-4F7F-8128-C92C44757F02}" dt="2020-09-10T05:50:56.449" v="672" actId="26606"/>
          <ac:graphicFrameMkLst>
            <pc:docMk/>
            <pc:sldMk cId="720885594" sldId="259"/>
            <ac:graphicFrameMk id="13" creationId="{9C4A793E-A304-4D32-8939-6F1398F0FB54}"/>
          </ac:graphicFrameMkLst>
        </pc:graphicFrameChg>
        <pc:picChg chg="add mod modCrop">
          <ac:chgData name="Jermaine Samuels" userId="8c389874ad30240f" providerId="LiveId" clId="{AED53209-A8F7-4F7F-8128-C92C44757F02}" dt="2020-09-10T05:54:42.703" v="751" actId="26606"/>
          <ac:picMkLst>
            <pc:docMk/>
            <pc:sldMk cId="720885594" sldId="259"/>
            <ac:picMk id="4" creationId="{9DFD89FC-489F-471F-B65C-52D6D2DDCDF7}"/>
          </ac:picMkLst>
        </pc:picChg>
      </pc:sldChg>
      <pc:sldChg chg="addSp delSp modSp new mod setBg">
        <pc:chgData name="Jermaine Samuels" userId="8c389874ad30240f" providerId="LiveId" clId="{AED53209-A8F7-4F7F-8128-C92C44757F02}" dt="2020-09-10T06:03:06.590" v="984" actId="20577"/>
        <pc:sldMkLst>
          <pc:docMk/>
          <pc:sldMk cId="885126380" sldId="260"/>
        </pc:sldMkLst>
        <pc:spChg chg="mod">
          <ac:chgData name="Jermaine Samuels" userId="8c389874ad30240f" providerId="LiveId" clId="{AED53209-A8F7-4F7F-8128-C92C44757F02}" dt="2020-09-10T05:55:53.957" v="808" actId="1076"/>
          <ac:spMkLst>
            <pc:docMk/>
            <pc:sldMk cId="885126380" sldId="260"/>
            <ac:spMk id="2" creationId="{AA967D37-AA36-4F31-85BB-B8E3398969DA}"/>
          </ac:spMkLst>
        </pc:spChg>
        <pc:spChg chg="del mod">
          <ac:chgData name="Jermaine Samuels" userId="8c389874ad30240f" providerId="LiveId" clId="{AED53209-A8F7-4F7F-8128-C92C44757F02}" dt="2020-09-10T05:55:32.128" v="801" actId="26606"/>
          <ac:spMkLst>
            <pc:docMk/>
            <pc:sldMk cId="885126380" sldId="260"/>
            <ac:spMk id="3" creationId="{678468E8-88B5-4D49-B69A-18B08695FF4A}"/>
          </ac:spMkLst>
        </pc:spChg>
        <pc:spChg chg="add mod">
          <ac:chgData name="Jermaine Samuels" userId="8c389874ad30240f" providerId="LiveId" clId="{AED53209-A8F7-4F7F-8128-C92C44757F02}" dt="2020-09-10T06:03:06.590" v="984" actId="20577"/>
          <ac:spMkLst>
            <pc:docMk/>
            <pc:sldMk cId="885126380" sldId="260"/>
            <ac:spMk id="4" creationId="{4C792D69-4911-403B-A344-10A0D6541187}"/>
          </ac:spMkLst>
        </pc:spChg>
        <pc:spChg chg="add del">
          <ac:chgData name="Jermaine Samuels" userId="8c389874ad30240f" providerId="LiveId" clId="{AED53209-A8F7-4F7F-8128-C92C44757F02}" dt="2020-09-10T05:59:20.462" v="896"/>
          <ac:spMkLst>
            <pc:docMk/>
            <pc:sldMk cId="885126380" sldId="260"/>
            <ac:spMk id="6" creationId="{2C4D9FC5-3D19-4D91-9A11-2A2F8F976F56}"/>
          </ac:spMkLst>
        </pc:spChg>
        <pc:spChg chg="add del">
          <ac:chgData name="Jermaine Samuels" userId="8c389874ad30240f" providerId="LiveId" clId="{AED53209-A8F7-4F7F-8128-C92C44757F02}" dt="2020-09-10T05:59:26.847" v="898"/>
          <ac:spMkLst>
            <pc:docMk/>
            <pc:sldMk cId="885126380" sldId="260"/>
            <ac:spMk id="7" creationId="{4551C60A-AE8B-4958-991D-640B3C80F648}"/>
          </ac:spMkLst>
        </pc:spChg>
        <pc:spChg chg="add del">
          <ac:chgData name="Jermaine Samuels" userId="8c389874ad30240f" providerId="LiveId" clId="{AED53209-A8F7-4F7F-8128-C92C44757F02}" dt="2020-09-10T05:59:52.562" v="900"/>
          <ac:spMkLst>
            <pc:docMk/>
            <pc:sldMk cId="885126380" sldId="260"/>
            <ac:spMk id="8" creationId="{A6FA8124-7EBB-4F84-B89D-0B96BC619082}"/>
          </ac:spMkLst>
        </pc:spChg>
        <pc:spChg chg="add del">
          <ac:chgData name="Jermaine Samuels" userId="8c389874ad30240f" providerId="LiveId" clId="{AED53209-A8F7-4F7F-8128-C92C44757F02}" dt="2020-09-10T05:55:47.276" v="807" actId="26606"/>
          <ac:spMkLst>
            <pc:docMk/>
            <pc:sldMk cId="885126380" sldId="260"/>
            <ac:spMk id="9" creationId="{60B7752B-728D-4CA3-8923-C4F7F77029E3}"/>
          </ac:spMkLst>
        </pc:spChg>
        <pc:spChg chg="add del">
          <ac:chgData name="Jermaine Samuels" userId="8c389874ad30240f" providerId="LiveId" clId="{AED53209-A8F7-4F7F-8128-C92C44757F02}" dt="2020-09-10T05:55:47.276" v="807" actId="26606"/>
          <ac:spMkLst>
            <pc:docMk/>
            <pc:sldMk cId="885126380" sldId="260"/>
            <ac:spMk id="11" creationId="{88392DC7-0988-443B-A0D0-E726C7DB622B}"/>
          </ac:spMkLst>
        </pc:spChg>
        <pc:spChg chg="add">
          <ac:chgData name="Jermaine Samuels" userId="8c389874ad30240f" providerId="LiveId" clId="{AED53209-A8F7-4F7F-8128-C92C44757F02}" dt="2020-09-10T05:55:47.276" v="807" actId="26606"/>
          <ac:spMkLst>
            <pc:docMk/>
            <pc:sldMk cId="885126380" sldId="260"/>
            <ac:spMk id="16" creationId="{60B7752B-728D-4CA3-8923-C4F7F77029E3}"/>
          </ac:spMkLst>
        </pc:spChg>
        <pc:spChg chg="add">
          <ac:chgData name="Jermaine Samuels" userId="8c389874ad30240f" providerId="LiveId" clId="{AED53209-A8F7-4F7F-8128-C92C44757F02}" dt="2020-09-10T05:55:47.276" v="807" actId="26606"/>
          <ac:spMkLst>
            <pc:docMk/>
            <pc:sldMk cId="885126380" sldId="260"/>
            <ac:spMk id="22" creationId="{52D58DC7-20C8-4471-BAA7-B296A2AEC3F6}"/>
          </ac:spMkLst>
        </pc:spChg>
        <pc:spChg chg="add">
          <ac:chgData name="Jermaine Samuels" userId="8c389874ad30240f" providerId="LiveId" clId="{AED53209-A8F7-4F7F-8128-C92C44757F02}" dt="2020-09-10T05:55:47.276" v="807" actId="26606"/>
          <ac:spMkLst>
            <pc:docMk/>
            <pc:sldMk cId="885126380" sldId="260"/>
            <ac:spMk id="24" creationId="{8E4AABAC-100B-437F-86D3-981412859411}"/>
          </ac:spMkLst>
        </pc:spChg>
        <pc:spChg chg="add">
          <ac:chgData name="Jermaine Samuels" userId="8c389874ad30240f" providerId="LiveId" clId="{AED53209-A8F7-4F7F-8128-C92C44757F02}" dt="2020-09-10T05:55:47.276" v="807" actId="26606"/>
          <ac:spMkLst>
            <pc:docMk/>
            <pc:sldMk cId="885126380" sldId="260"/>
            <ac:spMk id="26" creationId="{1DFD33E0-4D46-4176-BAE2-6AED15231C59}"/>
          </ac:spMkLst>
        </pc:spChg>
        <pc:spChg chg="add">
          <ac:chgData name="Jermaine Samuels" userId="8c389874ad30240f" providerId="LiveId" clId="{AED53209-A8F7-4F7F-8128-C92C44757F02}" dt="2020-09-10T05:55:47.276" v="807" actId="26606"/>
          <ac:spMkLst>
            <pc:docMk/>
            <pc:sldMk cId="885126380" sldId="260"/>
            <ac:spMk id="28" creationId="{022B5D87-7689-4E7F-B03A-7F803B5DF799}"/>
          </ac:spMkLst>
        </pc:spChg>
        <pc:grpChg chg="add">
          <ac:chgData name="Jermaine Samuels" userId="8c389874ad30240f" providerId="LiveId" clId="{AED53209-A8F7-4F7F-8128-C92C44757F02}" dt="2020-09-10T05:55:47.276" v="807" actId="26606"/>
          <ac:grpSpMkLst>
            <pc:docMk/>
            <pc:sldMk cId="885126380" sldId="260"/>
            <ac:grpSpMk id="18" creationId="{20205E53-D75C-4F15-A4A3-21DA0826FCE9}"/>
          </ac:grpSpMkLst>
        </pc:grpChg>
        <pc:graphicFrameChg chg="add mod modGraphic">
          <ac:chgData name="Jermaine Samuels" userId="8c389874ad30240f" providerId="LiveId" clId="{AED53209-A8F7-4F7F-8128-C92C44757F02}" dt="2020-09-10T05:57:02.061" v="817" actId="1076"/>
          <ac:graphicFrameMkLst>
            <pc:docMk/>
            <pc:sldMk cId="885126380" sldId="260"/>
            <ac:graphicFrameMk id="5" creationId="{7CE2835C-6F68-48A7-BCAB-3B15FADCB465}"/>
          </ac:graphicFrameMkLst>
        </pc:graphicFrameChg>
      </pc:sldChg>
      <pc:sldChg chg="addSp delSp modSp new mod setBg">
        <pc:chgData name="Jermaine Samuels" userId="8c389874ad30240f" providerId="LiveId" clId="{AED53209-A8F7-4F7F-8128-C92C44757F02}" dt="2020-09-10T06:05:26.782" v="1084" actId="255"/>
        <pc:sldMkLst>
          <pc:docMk/>
          <pc:sldMk cId="295010555" sldId="261"/>
        </pc:sldMkLst>
        <pc:spChg chg="mod">
          <ac:chgData name="Jermaine Samuels" userId="8c389874ad30240f" providerId="LiveId" clId="{AED53209-A8F7-4F7F-8128-C92C44757F02}" dt="2020-09-10T06:05:10.619" v="1083" actId="26606"/>
          <ac:spMkLst>
            <pc:docMk/>
            <pc:sldMk cId="295010555" sldId="261"/>
            <ac:spMk id="2" creationId="{FEEEBE1A-E407-4371-9239-2FBAC8B2AF6F}"/>
          </ac:spMkLst>
        </pc:spChg>
        <pc:spChg chg="mod ord">
          <ac:chgData name="Jermaine Samuels" userId="8c389874ad30240f" providerId="LiveId" clId="{AED53209-A8F7-4F7F-8128-C92C44757F02}" dt="2020-09-10T06:05:26.782" v="1084" actId="255"/>
          <ac:spMkLst>
            <pc:docMk/>
            <pc:sldMk cId="295010555" sldId="261"/>
            <ac:spMk id="3" creationId="{D82FE535-B2CD-438E-9037-63F26C228A2D}"/>
          </ac:spMkLst>
        </pc:spChg>
        <pc:spChg chg="add del">
          <ac:chgData name="Jermaine Samuels" userId="8c389874ad30240f" providerId="LiveId" clId="{AED53209-A8F7-4F7F-8128-C92C44757F02}" dt="2020-09-10T06:05:00.484" v="1078" actId="26606"/>
          <ac:spMkLst>
            <pc:docMk/>
            <pc:sldMk cId="295010555" sldId="261"/>
            <ac:spMk id="9" creationId="{A5931BE0-4B93-4D6C-878E-ACC59D6B4587}"/>
          </ac:spMkLst>
        </pc:spChg>
        <pc:spChg chg="add del">
          <ac:chgData name="Jermaine Samuels" userId="8c389874ad30240f" providerId="LiveId" clId="{AED53209-A8F7-4F7F-8128-C92C44757F02}" dt="2020-09-10T06:05:06.172" v="1080" actId="26606"/>
          <ac:spMkLst>
            <pc:docMk/>
            <pc:sldMk cId="295010555" sldId="261"/>
            <ac:spMk id="15" creationId="{A5931BE0-4B93-4D6C-878E-ACC59D6B4587}"/>
          </ac:spMkLst>
        </pc:spChg>
        <pc:spChg chg="add del">
          <ac:chgData name="Jermaine Samuels" userId="8c389874ad30240f" providerId="LiveId" clId="{AED53209-A8F7-4F7F-8128-C92C44757F02}" dt="2020-09-10T06:05:06.172" v="1080" actId="26606"/>
          <ac:spMkLst>
            <pc:docMk/>
            <pc:sldMk cId="295010555" sldId="261"/>
            <ac:spMk id="16" creationId="{647A77D8-817B-4A9F-86AA-FE781E813DBC}"/>
          </ac:spMkLst>
        </pc:spChg>
        <pc:spChg chg="add del">
          <ac:chgData name="Jermaine Samuels" userId="8c389874ad30240f" providerId="LiveId" clId="{AED53209-A8F7-4F7F-8128-C92C44757F02}" dt="2020-09-10T06:05:10.612" v="1082" actId="26606"/>
          <ac:spMkLst>
            <pc:docMk/>
            <pc:sldMk cId="295010555" sldId="261"/>
            <ac:spMk id="18" creationId="{A5931BE0-4B93-4D6C-878E-ACC59D6B4587}"/>
          </ac:spMkLst>
        </pc:spChg>
        <pc:spChg chg="add del">
          <ac:chgData name="Jermaine Samuels" userId="8c389874ad30240f" providerId="LiveId" clId="{AED53209-A8F7-4F7F-8128-C92C44757F02}" dt="2020-09-10T06:05:10.612" v="1082" actId="26606"/>
          <ac:spMkLst>
            <pc:docMk/>
            <pc:sldMk cId="295010555" sldId="261"/>
            <ac:spMk id="22" creationId="{3E6AA126-9DDC-4FBE-AEE6-8D0E982B0E2C}"/>
          </ac:spMkLst>
        </pc:spChg>
        <pc:spChg chg="add">
          <ac:chgData name="Jermaine Samuels" userId="8c389874ad30240f" providerId="LiveId" clId="{AED53209-A8F7-4F7F-8128-C92C44757F02}" dt="2020-09-10T06:05:10.619" v="1083" actId="26606"/>
          <ac:spMkLst>
            <pc:docMk/>
            <pc:sldMk cId="295010555" sldId="261"/>
            <ac:spMk id="24" creationId="{A5931BE0-4B93-4D6C-878E-ACC59D6B4587}"/>
          </ac:spMkLst>
        </pc:spChg>
        <pc:grpChg chg="add del">
          <ac:chgData name="Jermaine Samuels" userId="8c389874ad30240f" providerId="LiveId" clId="{AED53209-A8F7-4F7F-8128-C92C44757F02}" dt="2020-09-10T06:05:06.172" v="1080" actId="26606"/>
          <ac:grpSpMkLst>
            <pc:docMk/>
            <pc:sldMk cId="295010555" sldId="261"/>
            <ac:grpSpMk id="11" creationId="{183B29DA-9BB8-4BA8-B8E1-8C2B544078C7}"/>
          </ac:grpSpMkLst>
        </pc:grpChg>
        <pc:grpChg chg="add del">
          <ac:chgData name="Jermaine Samuels" userId="8c389874ad30240f" providerId="LiveId" clId="{AED53209-A8F7-4F7F-8128-C92C44757F02}" dt="2020-09-10T06:05:10.612" v="1082" actId="26606"/>
          <ac:grpSpMkLst>
            <pc:docMk/>
            <pc:sldMk cId="295010555" sldId="261"/>
            <ac:grpSpMk id="19" creationId="{11F8F457-0192-4F9A-9EEF-D784521FAC11}"/>
          </ac:grpSpMkLst>
        </pc:grpChg>
        <pc:picChg chg="add mod">
          <ac:chgData name="Jermaine Samuels" userId="8c389874ad30240f" providerId="LiveId" clId="{AED53209-A8F7-4F7F-8128-C92C44757F02}" dt="2020-09-10T06:05:10.619" v="1083" actId="26606"/>
          <ac:picMkLst>
            <pc:docMk/>
            <pc:sldMk cId="295010555" sldId="261"/>
            <ac:picMk id="4" creationId="{C9FDF85B-5E95-4EF0-9D2E-2AD2CBEC701F}"/>
          </ac:picMkLst>
        </pc:picChg>
      </pc:sldChg>
      <pc:sldChg chg="addSp delSp modSp new mod setBg">
        <pc:chgData name="Jermaine Samuels" userId="8c389874ad30240f" providerId="LiveId" clId="{AED53209-A8F7-4F7F-8128-C92C44757F02}" dt="2020-09-10T06:09:05.743" v="1243" actId="26606"/>
        <pc:sldMkLst>
          <pc:docMk/>
          <pc:sldMk cId="140180210" sldId="262"/>
        </pc:sldMkLst>
        <pc:spChg chg="mod">
          <ac:chgData name="Jermaine Samuels" userId="8c389874ad30240f" providerId="LiveId" clId="{AED53209-A8F7-4F7F-8128-C92C44757F02}" dt="2020-09-10T06:09:05.743" v="1243" actId="26606"/>
          <ac:spMkLst>
            <pc:docMk/>
            <pc:sldMk cId="140180210" sldId="262"/>
            <ac:spMk id="2" creationId="{4225F6FA-5B10-4147-B5A2-D29D4E6F1F10}"/>
          </ac:spMkLst>
        </pc:spChg>
        <pc:spChg chg="del mod">
          <ac:chgData name="Jermaine Samuels" userId="8c389874ad30240f" providerId="LiveId" clId="{AED53209-A8F7-4F7F-8128-C92C44757F02}" dt="2020-09-10T06:09:05.743" v="1243" actId="26606"/>
          <ac:spMkLst>
            <pc:docMk/>
            <pc:sldMk cId="140180210" sldId="262"/>
            <ac:spMk id="3" creationId="{79244724-840C-4DB9-8B14-0F4DA169B06A}"/>
          </ac:spMkLst>
        </pc:spChg>
        <pc:spChg chg="add">
          <ac:chgData name="Jermaine Samuels" userId="8c389874ad30240f" providerId="LiveId" clId="{AED53209-A8F7-4F7F-8128-C92C44757F02}" dt="2020-09-10T06:09:05.743" v="1243" actId="26606"/>
          <ac:spMkLst>
            <pc:docMk/>
            <pc:sldMk cId="140180210" sldId="262"/>
            <ac:spMk id="9" creationId="{60B7752B-728D-4CA3-8923-C4F7F77029E3}"/>
          </ac:spMkLst>
        </pc:spChg>
        <pc:graphicFrameChg chg="add">
          <ac:chgData name="Jermaine Samuels" userId="8c389874ad30240f" providerId="LiveId" clId="{AED53209-A8F7-4F7F-8128-C92C44757F02}" dt="2020-09-10T06:09:05.743" v="1243" actId="26606"/>
          <ac:graphicFrameMkLst>
            <pc:docMk/>
            <pc:sldMk cId="140180210" sldId="262"/>
            <ac:graphicFrameMk id="5" creationId="{0CFADC05-12FA-4ACD-AF12-9012B7D72E97}"/>
          </ac:graphicFrameMkLst>
        </pc:graphicFrameChg>
      </pc:sldChg>
      <pc:sldChg chg="addSp delSp modSp new mod setBg">
        <pc:chgData name="Jermaine Samuels" userId="8c389874ad30240f" providerId="LiveId" clId="{AED53209-A8F7-4F7F-8128-C92C44757F02}" dt="2020-09-10T06:11:17.313" v="1446" actId="26606"/>
        <pc:sldMkLst>
          <pc:docMk/>
          <pc:sldMk cId="1963497253" sldId="263"/>
        </pc:sldMkLst>
        <pc:spChg chg="mod">
          <ac:chgData name="Jermaine Samuels" userId="8c389874ad30240f" providerId="LiveId" clId="{AED53209-A8F7-4F7F-8128-C92C44757F02}" dt="2020-09-10T06:11:17.313" v="1446" actId="26606"/>
          <ac:spMkLst>
            <pc:docMk/>
            <pc:sldMk cId="1963497253" sldId="263"/>
            <ac:spMk id="2" creationId="{9D16A1E9-B410-4644-8987-399588D32475}"/>
          </ac:spMkLst>
        </pc:spChg>
        <pc:spChg chg="del mod">
          <ac:chgData name="Jermaine Samuels" userId="8c389874ad30240f" providerId="LiveId" clId="{AED53209-A8F7-4F7F-8128-C92C44757F02}" dt="2020-09-10T06:11:17.313" v="1446" actId="26606"/>
          <ac:spMkLst>
            <pc:docMk/>
            <pc:sldMk cId="1963497253" sldId="263"/>
            <ac:spMk id="3" creationId="{3564C3C7-7A2B-48CD-92F1-C472E48E7831}"/>
          </ac:spMkLst>
        </pc:spChg>
        <pc:spChg chg="add">
          <ac:chgData name="Jermaine Samuels" userId="8c389874ad30240f" providerId="LiveId" clId="{AED53209-A8F7-4F7F-8128-C92C44757F02}" dt="2020-09-10T06:11:17.313" v="1446" actId="26606"/>
          <ac:spMkLst>
            <pc:docMk/>
            <pc:sldMk cId="1963497253" sldId="263"/>
            <ac:spMk id="9" creationId="{60B7752B-728D-4CA3-8923-C4F7F77029E3}"/>
          </ac:spMkLst>
        </pc:spChg>
        <pc:spChg chg="add">
          <ac:chgData name="Jermaine Samuels" userId="8c389874ad30240f" providerId="LiveId" clId="{AED53209-A8F7-4F7F-8128-C92C44757F02}" dt="2020-09-10T06:11:17.313" v="1446" actId="26606"/>
          <ac:spMkLst>
            <pc:docMk/>
            <pc:sldMk cId="1963497253" sldId="263"/>
            <ac:spMk id="11" creationId="{88392DC7-0988-443B-A0D0-E726C7DB622B}"/>
          </ac:spMkLst>
        </pc:spChg>
        <pc:graphicFrameChg chg="add">
          <ac:chgData name="Jermaine Samuels" userId="8c389874ad30240f" providerId="LiveId" clId="{AED53209-A8F7-4F7F-8128-C92C44757F02}" dt="2020-09-10T06:11:17.313" v="1446" actId="26606"/>
          <ac:graphicFrameMkLst>
            <pc:docMk/>
            <pc:sldMk cId="1963497253" sldId="263"/>
            <ac:graphicFrameMk id="5" creationId="{DD16D003-E0FA-48EC-932F-BB7CAD8106F4}"/>
          </ac:graphicFrameMkLst>
        </pc:graphicFrameChg>
      </pc:sldChg>
      <pc:sldChg chg="addSp delSp modSp new mod setBg">
        <pc:chgData name="Jermaine Samuels" userId="8c389874ad30240f" providerId="LiveId" clId="{AED53209-A8F7-4F7F-8128-C92C44757F02}" dt="2020-09-10T06:19:27.411" v="1653" actId="26606"/>
        <pc:sldMkLst>
          <pc:docMk/>
          <pc:sldMk cId="2954909832" sldId="264"/>
        </pc:sldMkLst>
        <pc:spChg chg="mod">
          <ac:chgData name="Jermaine Samuels" userId="8c389874ad30240f" providerId="LiveId" clId="{AED53209-A8F7-4F7F-8128-C92C44757F02}" dt="2020-09-10T06:19:27.411" v="1653" actId="26606"/>
          <ac:spMkLst>
            <pc:docMk/>
            <pc:sldMk cId="2954909832" sldId="264"/>
            <ac:spMk id="2" creationId="{85EFE63C-970B-4F3E-95EB-D8DDB409434A}"/>
          </ac:spMkLst>
        </pc:spChg>
        <pc:spChg chg="mod">
          <ac:chgData name="Jermaine Samuels" userId="8c389874ad30240f" providerId="LiveId" clId="{AED53209-A8F7-4F7F-8128-C92C44757F02}" dt="2020-09-10T06:19:27.411" v="1653" actId="26606"/>
          <ac:spMkLst>
            <pc:docMk/>
            <pc:sldMk cId="2954909832" sldId="264"/>
            <ac:spMk id="3" creationId="{92F27244-A668-44E4-A105-EECC91BFA0CA}"/>
          </ac:spMkLst>
        </pc:spChg>
        <pc:spChg chg="add del">
          <ac:chgData name="Jermaine Samuels" userId="8c389874ad30240f" providerId="LiveId" clId="{AED53209-A8F7-4F7F-8128-C92C44757F02}" dt="2020-09-10T06:14:11.597" v="1650" actId="26606"/>
          <ac:spMkLst>
            <pc:docMk/>
            <pc:sldMk cId="2954909832" sldId="264"/>
            <ac:spMk id="9" creationId="{A5931BE0-4B93-4D6C-878E-ACC59D6B4587}"/>
          </ac:spMkLst>
        </pc:spChg>
        <pc:spChg chg="add del">
          <ac:chgData name="Jermaine Samuels" userId="8c389874ad30240f" providerId="LiveId" clId="{AED53209-A8F7-4F7F-8128-C92C44757F02}" dt="2020-09-10T06:14:11.597" v="1650" actId="26606"/>
          <ac:spMkLst>
            <pc:docMk/>
            <pc:sldMk cId="2954909832" sldId="264"/>
            <ac:spMk id="11" creationId="{6FF3A87B-2255-45E0-A551-C11FAF93290C}"/>
          </ac:spMkLst>
        </pc:spChg>
        <pc:spChg chg="add del">
          <ac:chgData name="Jermaine Samuels" userId="8c389874ad30240f" providerId="LiveId" clId="{AED53209-A8F7-4F7F-8128-C92C44757F02}" dt="2020-09-10T06:19:27.411" v="1653" actId="26606"/>
          <ac:spMkLst>
            <pc:docMk/>
            <pc:sldMk cId="2954909832" sldId="264"/>
            <ac:spMk id="13" creationId="{A5931BE0-4B93-4D6C-878E-ACC59D6B4587}"/>
          </ac:spMkLst>
        </pc:spChg>
        <pc:spChg chg="add del">
          <ac:chgData name="Jermaine Samuels" userId="8c389874ad30240f" providerId="LiveId" clId="{AED53209-A8F7-4F7F-8128-C92C44757F02}" dt="2020-09-10T06:19:27.411" v="1653" actId="26606"/>
          <ac:spMkLst>
            <pc:docMk/>
            <pc:sldMk cId="2954909832" sldId="264"/>
            <ac:spMk id="15" creationId="{C5D31EF7-7A67-43B2-8B5E-B4A6241B1A83}"/>
          </ac:spMkLst>
        </pc:spChg>
        <pc:spChg chg="add">
          <ac:chgData name="Jermaine Samuels" userId="8c389874ad30240f" providerId="LiveId" clId="{AED53209-A8F7-4F7F-8128-C92C44757F02}" dt="2020-09-10T06:19:27.411" v="1653" actId="26606"/>
          <ac:spMkLst>
            <pc:docMk/>
            <pc:sldMk cId="2954909832" sldId="264"/>
            <ac:spMk id="20" creationId="{A5931BE0-4B93-4D6C-878E-ACC59D6B4587}"/>
          </ac:spMkLst>
        </pc:spChg>
        <pc:spChg chg="add">
          <ac:chgData name="Jermaine Samuels" userId="8c389874ad30240f" providerId="LiveId" clId="{AED53209-A8F7-4F7F-8128-C92C44757F02}" dt="2020-09-10T06:19:27.411" v="1653" actId="26606"/>
          <ac:spMkLst>
            <pc:docMk/>
            <pc:sldMk cId="2954909832" sldId="264"/>
            <ac:spMk id="27" creationId="{647A77D8-817B-4A9F-86AA-FE781E813DBC}"/>
          </ac:spMkLst>
        </pc:spChg>
        <pc:grpChg chg="add">
          <ac:chgData name="Jermaine Samuels" userId="8c389874ad30240f" providerId="LiveId" clId="{AED53209-A8F7-4F7F-8128-C92C44757F02}" dt="2020-09-10T06:19:27.411" v="1653" actId="26606"/>
          <ac:grpSpMkLst>
            <pc:docMk/>
            <pc:sldMk cId="2954909832" sldId="264"/>
            <ac:grpSpMk id="22" creationId="{183B29DA-9BB8-4BA8-B8E1-8C2B544078C7}"/>
          </ac:grpSpMkLst>
        </pc:grpChg>
        <pc:picChg chg="add del">
          <ac:chgData name="Jermaine Samuels" userId="8c389874ad30240f" providerId="LiveId" clId="{AED53209-A8F7-4F7F-8128-C92C44757F02}" dt="2020-09-10T06:14:11.597" v="1650" actId="26606"/>
          <ac:picMkLst>
            <pc:docMk/>
            <pc:sldMk cId="2954909832" sldId="264"/>
            <ac:picMk id="5" creationId="{DA4640CA-C78B-492B-9562-7F279A99D8BD}"/>
          </ac:picMkLst>
        </pc:picChg>
        <pc:picChg chg="add mod ord">
          <ac:chgData name="Jermaine Samuels" userId="8c389874ad30240f" providerId="LiveId" clId="{AED53209-A8F7-4F7F-8128-C92C44757F02}" dt="2020-09-10T06:19:27.411" v="1653" actId="26606"/>
          <ac:picMkLst>
            <pc:docMk/>
            <pc:sldMk cId="2954909832" sldId="264"/>
            <ac:picMk id="14" creationId="{C144BFA8-DCAE-43C5-92C7-964B0BB44C7D}"/>
          </ac:picMkLst>
        </pc:picChg>
      </pc:sldChg>
      <pc:sldChg chg="modSp new mod">
        <pc:chgData name="Jermaine Samuels" userId="8c389874ad30240f" providerId="LiveId" clId="{AED53209-A8F7-4F7F-8128-C92C44757F02}" dt="2020-09-10T06:14:00.985" v="1648" actId="6549"/>
        <pc:sldMkLst>
          <pc:docMk/>
          <pc:sldMk cId="1333613047" sldId="265"/>
        </pc:sldMkLst>
        <pc:spChg chg="mod">
          <ac:chgData name="Jermaine Samuels" userId="8c389874ad30240f" providerId="LiveId" clId="{AED53209-A8F7-4F7F-8128-C92C44757F02}" dt="2020-09-10T06:13:55.776" v="1635" actId="20577"/>
          <ac:spMkLst>
            <pc:docMk/>
            <pc:sldMk cId="1333613047" sldId="265"/>
            <ac:spMk id="2" creationId="{F2F9B283-D30C-4000-9F61-BA6995C996E1}"/>
          </ac:spMkLst>
        </pc:spChg>
        <pc:spChg chg="mod">
          <ac:chgData name="Jermaine Samuels" userId="8c389874ad30240f" providerId="LiveId" clId="{AED53209-A8F7-4F7F-8128-C92C44757F02}" dt="2020-09-10T06:14:00.985" v="1648" actId="6549"/>
          <ac:spMkLst>
            <pc:docMk/>
            <pc:sldMk cId="1333613047" sldId="265"/>
            <ac:spMk id="3" creationId="{F452F9BB-5CF5-4DC6-AAA4-472439D6390C}"/>
          </ac:spMkLst>
        </pc:spChg>
      </pc:sldChg>
      <pc:sldChg chg="addSp delSp modSp new mod setBg">
        <pc:chgData name="Jermaine Samuels" userId="8c389874ad30240f" providerId="LiveId" clId="{AED53209-A8F7-4F7F-8128-C92C44757F02}" dt="2020-09-10T06:32:44.743" v="1794" actId="1076"/>
        <pc:sldMkLst>
          <pc:docMk/>
          <pc:sldMk cId="3292603397" sldId="266"/>
        </pc:sldMkLst>
        <pc:spChg chg="mod">
          <ac:chgData name="Jermaine Samuels" userId="8c389874ad30240f" providerId="LiveId" clId="{AED53209-A8F7-4F7F-8128-C92C44757F02}" dt="2020-09-10T06:32:38.702" v="1793" actId="1076"/>
          <ac:spMkLst>
            <pc:docMk/>
            <pc:sldMk cId="3292603397" sldId="266"/>
            <ac:spMk id="2" creationId="{DCAB252C-1805-41E6-AA75-8C8A780616F5}"/>
          </ac:spMkLst>
        </pc:spChg>
        <pc:spChg chg="mod">
          <ac:chgData name="Jermaine Samuels" userId="8c389874ad30240f" providerId="LiveId" clId="{AED53209-A8F7-4F7F-8128-C92C44757F02}" dt="2020-09-10T06:32:44.743" v="1794" actId="1076"/>
          <ac:spMkLst>
            <pc:docMk/>
            <pc:sldMk cId="3292603397" sldId="266"/>
            <ac:spMk id="3" creationId="{E2F54256-F96E-4079-87CE-D6FEAB469993}"/>
          </ac:spMkLst>
        </pc:spChg>
        <pc:spChg chg="add del">
          <ac:chgData name="Jermaine Samuels" userId="8c389874ad30240f" providerId="LiveId" clId="{AED53209-A8F7-4F7F-8128-C92C44757F02}" dt="2020-09-10T06:32:22.093" v="1785" actId="26606"/>
          <ac:spMkLst>
            <pc:docMk/>
            <pc:sldMk cId="3292603397" sldId="266"/>
            <ac:spMk id="8" creationId="{82184FF4-7029-4ED7-813A-192E60608764}"/>
          </ac:spMkLst>
        </pc:spChg>
        <pc:spChg chg="add del">
          <ac:chgData name="Jermaine Samuels" userId="8c389874ad30240f" providerId="LiveId" clId="{AED53209-A8F7-4F7F-8128-C92C44757F02}" dt="2020-09-10T06:32:22.093" v="1785" actId="26606"/>
          <ac:spMkLst>
            <pc:docMk/>
            <pc:sldMk cId="3292603397" sldId="266"/>
            <ac:spMk id="10" creationId="{AAA7AB09-557C-41AD-9113-FF9F68FA1035}"/>
          </ac:spMkLst>
        </pc:spChg>
        <pc:spChg chg="add del">
          <ac:chgData name="Jermaine Samuels" userId="8c389874ad30240f" providerId="LiveId" clId="{AED53209-A8F7-4F7F-8128-C92C44757F02}" dt="2020-09-10T06:32:22.093" v="1785" actId="26606"/>
          <ac:spMkLst>
            <pc:docMk/>
            <pc:sldMk cId="3292603397" sldId="266"/>
            <ac:spMk id="12" creationId="{EF99ECAA-1F11-4937-BBA6-51935AB44C9D}"/>
          </ac:spMkLst>
        </pc:spChg>
        <pc:spChg chg="add del">
          <ac:chgData name="Jermaine Samuels" userId="8c389874ad30240f" providerId="LiveId" clId="{AED53209-A8F7-4F7F-8128-C92C44757F02}" dt="2020-09-10T06:32:22.093" v="1785" actId="26606"/>
          <ac:spMkLst>
            <pc:docMk/>
            <pc:sldMk cId="3292603397" sldId="266"/>
            <ac:spMk id="20" creationId="{940082A1-24A5-4276-83A4-39E993BD691B}"/>
          </ac:spMkLst>
        </pc:spChg>
        <pc:spChg chg="add del">
          <ac:chgData name="Jermaine Samuels" userId="8c389874ad30240f" providerId="LiveId" clId="{AED53209-A8F7-4F7F-8128-C92C44757F02}" dt="2020-09-10T06:32:22.093" v="1785" actId="26606"/>
          <ac:spMkLst>
            <pc:docMk/>
            <pc:sldMk cId="3292603397" sldId="266"/>
            <ac:spMk id="22" creationId="{6D840B21-A957-4CFE-AA5B-9711DF6D3305}"/>
          </ac:spMkLst>
        </pc:spChg>
        <pc:spChg chg="add">
          <ac:chgData name="Jermaine Samuels" userId="8c389874ad30240f" providerId="LiveId" clId="{AED53209-A8F7-4F7F-8128-C92C44757F02}" dt="2020-09-10T06:32:34.452" v="1792" actId="26606"/>
          <ac:spMkLst>
            <pc:docMk/>
            <pc:sldMk cId="3292603397" sldId="266"/>
            <ac:spMk id="27" creationId="{9659A3D4-9896-4F11-9112-6C5E0390CEF0}"/>
          </ac:spMkLst>
        </pc:spChg>
        <pc:spChg chg="add del">
          <ac:chgData name="Jermaine Samuels" userId="8c389874ad30240f" providerId="LiveId" clId="{AED53209-A8F7-4F7F-8128-C92C44757F02}" dt="2020-09-10T06:32:24.742" v="1787" actId="26606"/>
          <ac:spMkLst>
            <pc:docMk/>
            <pc:sldMk cId="3292603397" sldId="266"/>
            <ac:spMk id="29" creationId="{82184FF4-7029-4ED7-813A-192E60608764}"/>
          </ac:spMkLst>
        </pc:spChg>
        <pc:spChg chg="add del">
          <ac:chgData name="Jermaine Samuels" userId="8c389874ad30240f" providerId="LiveId" clId="{AED53209-A8F7-4F7F-8128-C92C44757F02}" dt="2020-09-10T06:32:24.742" v="1787" actId="26606"/>
          <ac:spMkLst>
            <pc:docMk/>
            <pc:sldMk cId="3292603397" sldId="266"/>
            <ac:spMk id="30" creationId="{AAA7AB09-557C-41AD-9113-FF9F68FA1035}"/>
          </ac:spMkLst>
        </pc:spChg>
        <pc:spChg chg="add del">
          <ac:chgData name="Jermaine Samuels" userId="8c389874ad30240f" providerId="LiveId" clId="{AED53209-A8F7-4F7F-8128-C92C44757F02}" dt="2020-09-10T06:32:24.742" v="1787" actId="26606"/>
          <ac:spMkLst>
            <pc:docMk/>
            <pc:sldMk cId="3292603397" sldId="266"/>
            <ac:spMk id="31" creationId="{EF99ECAA-1F11-4937-BBA6-51935AB44C9D}"/>
          </ac:spMkLst>
        </pc:spChg>
        <pc:spChg chg="add del">
          <ac:chgData name="Jermaine Samuels" userId="8c389874ad30240f" providerId="LiveId" clId="{AED53209-A8F7-4F7F-8128-C92C44757F02}" dt="2020-09-10T06:32:24.742" v="1787" actId="26606"/>
          <ac:spMkLst>
            <pc:docMk/>
            <pc:sldMk cId="3292603397" sldId="266"/>
            <ac:spMk id="37" creationId="{3E4A0FF0-C01D-4D79-B2A0-DB8ABC7F32C0}"/>
          </ac:spMkLst>
        </pc:spChg>
        <pc:spChg chg="add del">
          <ac:chgData name="Jermaine Samuels" userId="8c389874ad30240f" providerId="LiveId" clId="{AED53209-A8F7-4F7F-8128-C92C44757F02}" dt="2020-09-10T06:32:24.742" v="1787" actId="26606"/>
          <ac:spMkLst>
            <pc:docMk/>
            <pc:sldMk cId="3292603397" sldId="266"/>
            <ac:spMk id="38" creationId="{75BADA6A-2C76-4836-8989-77894EEFDD9F}"/>
          </ac:spMkLst>
        </pc:spChg>
        <pc:spChg chg="add del">
          <ac:chgData name="Jermaine Samuels" userId="8c389874ad30240f" providerId="LiveId" clId="{AED53209-A8F7-4F7F-8128-C92C44757F02}" dt="2020-09-10T06:32:30.903" v="1789" actId="26606"/>
          <ac:spMkLst>
            <pc:docMk/>
            <pc:sldMk cId="3292603397" sldId="266"/>
            <ac:spMk id="43" creationId="{82184FF4-7029-4ED7-813A-192E60608764}"/>
          </ac:spMkLst>
        </pc:spChg>
        <pc:spChg chg="add del">
          <ac:chgData name="Jermaine Samuels" userId="8c389874ad30240f" providerId="LiveId" clId="{AED53209-A8F7-4F7F-8128-C92C44757F02}" dt="2020-09-10T06:32:30.903" v="1789" actId="26606"/>
          <ac:spMkLst>
            <pc:docMk/>
            <pc:sldMk cId="3292603397" sldId="266"/>
            <ac:spMk id="44" creationId="{AAA7AB09-557C-41AD-9113-FF9F68FA1035}"/>
          </ac:spMkLst>
        </pc:spChg>
        <pc:spChg chg="add del">
          <ac:chgData name="Jermaine Samuels" userId="8c389874ad30240f" providerId="LiveId" clId="{AED53209-A8F7-4F7F-8128-C92C44757F02}" dt="2020-09-10T06:32:30.903" v="1789" actId="26606"/>
          <ac:spMkLst>
            <pc:docMk/>
            <pc:sldMk cId="3292603397" sldId="266"/>
            <ac:spMk id="45" creationId="{EF99ECAA-1F11-4937-BBA6-51935AB44C9D}"/>
          </ac:spMkLst>
        </pc:spChg>
        <pc:spChg chg="add del">
          <ac:chgData name="Jermaine Samuels" userId="8c389874ad30240f" providerId="LiveId" clId="{AED53209-A8F7-4F7F-8128-C92C44757F02}" dt="2020-09-10T06:32:30.903" v="1789" actId="26606"/>
          <ac:spMkLst>
            <pc:docMk/>
            <pc:sldMk cId="3292603397" sldId="266"/>
            <ac:spMk id="47" creationId="{1997061E-3447-40AF-B361-EE5D7E386419}"/>
          </ac:spMkLst>
        </pc:spChg>
        <pc:spChg chg="add del">
          <ac:chgData name="Jermaine Samuels" userId="8c389874ad30240f" providerId="LiveId" clId="{AED53209-A8F7-4F7F-8128-C92C44757F02}" dt="2020-09-10T06:32:30.903" v="1789" actId="26606"/>
          <ac:spMkLst>
            <pc:docMk/>
            <pc:sldMk cId="3292603397" sldId="266"/>
            <ac:spMk id="50" creationId="{9659A3D4-9896-4F11-9112-6C5E0390CEF0}"/>
          </ac:spMkLst>
        </pc:spChg>
        <pc:spChg chg="add del">
          <ac:chgData name="Jermaine Samuels" userId="8c389874ad30240f" providerId="LiveId" clId="{AED53209-A8F7-4F7F-8128-C92C44757F02}" dt="2020-09-10T06:32:34.412" v="1791" actId="26606"/>
          <ac:spMkLst>
            <pc:docMk/>
            <pc:sldMk cId="3292603397" sldId="266"/>
            <ac:spMk id="57" creationId="{A5931BE0-4B93-4D6C-878E-ACC59D6B4587}"/>
          </ac:spMkLst>
        </pc:spChg>
        <pc:spChg chg="add del">
          <ac:chgData name="Jermaine Samuels" userId="8c389874ad30240f" providerId="LiveId" clId="{AED53209-A8F7-4F7F-8128-C92C44757F02}" dt="2020-09-10T06:32:34.412" v="1791" actId="26606"/>
          <ac:spMkLst>
            <pc:docMk/>
            <pc:sldMk cId="3292603397" sldId="266"/>
            <ac:spMk id="58" creationId="{D3262674-A504-4C90-BBBB-94D20F92A2B6}"/>
          </ac:spMkLst>
        </pc:spChg>
        <pc:spChg chg="add">
          <ac:chgData name="Jermaine Samuels" userId="8c389874ad30240f" providerId="LiveId" clId="{AED53209-A8F7-4F7F-8128-C92C44757F02}" dt="2020-09-10T06:32:34.452" v="1792" actId="26606"/>
          <ac:spMkLst>
            <pc:docMk/>
            <pc:sldMk cId="3292603397" sldId="266"/>
            <ac:spMk id="60" creationId="{82184FF4-7029-4ED7-813A-192E60608764}"/>
          </ac:spMkLst>
        </pc:spChg>
        <pc:spChg chg="add">
          <ac:chgData name="Jermaine Samuels" userId="8c389874ad30240f" providerId="LiveId" clId="{AED53209-A8F7-4F7F-8128-C92C44757F02}" dt="2020-09-10T06:32:34.452" v="1792" actId="26606"/>
          <ac:spMkLst>
            <pc:docMk/>
            <pc:sldMk cId="3292603397" sldId="266"/>
            <ac:spMk id="61" creationId="{AAA7AB09-557C-41AD-9113-FF9F68FA1035}"/>
          </ac:spMkLst>
        </pc:spChg>
        <pc:spChg chg="add">
          <ac:chgData name="Jermaine Samuels" userId="8c389874ad30240f" providerId="LiveId" clId="{AED53209-A8F7-4F7F-8128-C92C44757F02}" dt="2020-09-10T06:32:34.452" v="1792" actId="26606"/>
          <ac:spMkLst>
            <pc:docMk/>
            <pc:sldMk cId="3292603397" sldId="266"/>
            <ac:spMk id="62" creationId="{EF99ECAA-1F11-4937-BBA6-51935AB44C9D}"/>
          </ac:spMkLst>
        </pc:spChg>
        <pc:spChg chg="add">
          <ac:chgData name="Jermaine Samuels" userId="8c389874ad30240f" providerId="LiveId" clId="{AED53209-A8F7-4F7F-8128-C92C44757F02}" dt="2020-09-10T06:32:34.452" v="1792" actId="26606"/>
          <ac:spMkLst>
            <pc:docMk/>
            <pc:sldMk cId="3292603397" sldId="266"/>
            <ac:spMk id="64" creationId="{1997061E-3447-40AF-B361-EE5D7E386419}"/>
          </ac:spMkLst>
        </pc:spChg>
        <pc:grpChg chg="add del">
          <ac:chgData name="Jermaine Samuels" userId="8c389874ad30240f" providerId="LiveId" clId="{AED53209-A8F7-4F7F-8128-C92C44757F02}" dt="2020-09-10T06:32:22.093" v="1785" actId="26606"/>
          <ac:grpSpMkLst>
            <pc:docMk/>
            <pc:sldMk cId="3292603397" sldId="266"/>
            <ac:grpSpMk id="14" creationId="{79DE9FAB-6BBA-4CFE-B67D-77B47F01ECA4}"/>
          </ac:grpSpMkLst>
        </pc:grpChg>
        <pc:grpChg chg="add del">
          <ac:chgData name="Jermaine Samuels" userId="8c389874ad30240f" providerId="LiveId" clId="{AED53209-A8F7-4F7F-8128-C92C44757F02}" dt="2020-09-10T06:32:22.093" v="1785" actId="26606"/>
          <ac:grpSpMkLst>
            <pc:docMk/>
            <pc:sldMk cId="3292603397" sldId="266"/>
            <ac:grpSpMk id="24" creationId="{DBFD4376-13D5-43C1-86D8-8133A9D886E1}"/>
          </ac:grpSpMkLst>
        </pc:grpChg>
        <pc:grpChg chg="add del">
          <ac:chgData name="Jermaine Samuels" userId="8c389874ad30240f" providerId="LiveId" clId="{AED53209-A8F7-4F7F-8128-C92C44757F02}" dt="2020-09-10T06:32:24.742" v="1787" actId="26606"/>
          <ac:grpSpMkLst>
            <pc:docMk/>
            <pc:sldMk cId="3292603397" sldId="266"/>
            <ac:grpSpMk id="32" creationId="{79DE9FAB-6BBA-4CFE-B67D-77B47F01ECA4}"/>
          </ac:grpSpMkLst>
        </pc:grpChg>
        <pc:grpChg chg="add del">
          <ac:chgData name="Jermaine Samuels" userId="8c389874ad30240f" providerId="LiveId" clId="{AED53209-A8F7-4F7F-8128-C92C44757F02}" dt="2020-09-10T06:32:24.742" v="1787" actId="26606"/>
          <ac:grpSpMkLst>
            <pc:docMk/>
            <pc:sldMk cId="3292603397" sldId="266"/>
            <ac:grpSpMk id="39" creationId="{4A5A234B-C533-4F71-925E-C2E8E3D650E5}"/>
          </ac:grpSpMkLst>
        </pc:grpChg>
        <pc:grpChg chg="add del">
          <ac:chgData name="Jermaine Samuels" userId="8c389874ad30240f" providerId="LiveId" clId="{AED53209-A8F7-4F7F-8128-C92C44757F02}" dt="2020-09-10T06:32:30.903" v="1789" actId="26606"/>
          <ac:grpSpMkLst>
            <pc:docMk/>
            <pc:sldMk cId="3292603397" sldId="266"/>
            <ac:grpSpMk id="46" creationId="{79DE9FAB-6BBA-4CFE-B67D-77B47F01ECA4}"/>
          </ac:grpSpMkLst>
        </pc:grpChg>
        <pc:grpChg chg="add del">
          <ac:chgData name="Jermaine Samuels" userId="8c389874ad30240f" providerId="LiveId" clId="{AED53209-A8F7-4F7F-8128-C92C44757F02}" dt="2020-09-10T06:32:30.903" v="1789" actId="26606"/>
          <ac:grpSpMkLst>
            <pc:docMk/>
            <pc:sldMk cId="3292603397" sldId="266"/>
            <ac:grpSpMk id="48" creationId="{29852CF9-0BB2-4896-8B33-ADF9E59B496C}"/>
          </ac:grpSpMkLst>
        </pc:grpChg>
        <pc:grpChg chg="add del">
          <ac:chgData name="Jermaine Samuels" userId="8c389874ad30240f" providerId="LiveId" clId="{AED53209-A8F7-4F7F-8128-C92C44757F02}" dt="2020-09-10T06:32:30.903" v="1789" actId="26606"/>
          <ac:grpSpMkLst>
            <pc:docMk/>
            <pc:sldMk cId="3292603397" sldId="266"/>
            <ac:grpSpMk id="51" creationId="{50D25812-D4C9-48D5-8E64-65C4BB4218AB}"/>
          </ac:grpSpMkLst>
        </pc:grpChg>
        <pc:grpChg chg="add">
          <ac:chgData name="Jermaine Samuels" userId="8c389874ad30240f" providerId="LiveId" clId="{AED53209-A8F7-4F7F-8128-C92C44757F02}" dt="2020-09-10T06:32:34.452" v="1792" actId="26606"/>
          <ac:grpSpMkLst>
            <pc:docMk/>
            <pc:sldMk cId="3292603397" sldId="266"/>
            <ac:grpSpMk id="63" creationId="{79DE9FAB-6BBA-4CFE-B67D-77B47F01ECA4}"/>
          </ac:grpSpMkLst>
        </pc:grpChg>
        <pc:grpChg chg="add">
          <ac:chgData name="Jermaine Samuels" userId="8c389874ad30240f" providerId="LiveId" clId="{AED53209-A8F7-4F7F-8128-C92C44757F02}" dt="2020-09-10T06:32:34.452" v="1792" actId="26606"/>
          <ac:grpSpMkLst>
            <pc:docMk/>
            <pc:sldMk cId="3292603397" sldId="266"/>
            <ac:grpSpMk id="65" creationId="{29852CF9-0BB2-4896-8B33-ADF9E59B496C}"/>
          </ac:grpSpMkLst>
        </pc:grpChg>
        <pc:grpChg chg="add">
          <ac:chgData name="Jermaine Samuels" userId="8c389874ad30240f" providerId="LiveId" clId="{AED53209-A8F7-4F7F-8128-C92C44757F02}" dt="2020-09-10T06:32:34.452" v="1792" actId="26606"/>
          <ac:grpSpMkLst>
            <pc:docMk/>
            <pc:sldMk cId="3292603397" sldId="266"/>
            <ac:grpSpMk id="67" creationId="{50D25812-D4C9-48D5-8E64-65C4BB4218AB}"/>
          </ac:grpSpMkLst>
        </pc:gr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477930-BCC5-40D1-B352-7502D10FEC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1A3389C-211D-4151-A86F-D6DCE52CDE8C}">
      <dgm:prSet/>
      <dgm:spPr/>
      <dgm:t>
        <a:bodyPr/>
        <a:lstStyle/>
        <a:p>
          <a:r>
            <a:rPr lang="en-US"/>
            <a:t>Predict Loan Default using Data Analytics</a:t>
          </a:r>
        </a:p>
      </dgm:t>
    </dgm:pt>
    <dgm:pt modelId="{F463D4BD-3A56-4260-AEDD-155A92BE16FE}" type="parTrans" cxnId="{31B87D02-3C75-4D72-AB47-EF5FCF437418}">
      <dgm:prSet/>
      <dgm:spPr/>
      <dgm:t>
        <a:bodyPr/>
        <a:lstStyle/>
        <a:p>
          <a:endParaRPr lang="en-US"/>
        </a:p>
      </dgm:t>
    </dgm:pt>
    <dgm:pt modelId="{8581B342-535E-407E-87CE-301EC9C41659}" type="sibTrans" cxnId="{31B87D02-3C75-4D72-AB47-EF5FCF437418}">
      <dgm:prSet/>
      <dgm:spPr/>
      <dgm:t>
        <a:bodyPr/>
        <a:lstStyle/>
        <a:p>
          <a:endParaRPr lang="en-US"/>
        </a:p>
      </dgm:t>
    </dgm:pt>
    <dgm:pt modelId="{26FF3219-87E6-4C48-82F3-5872D8E5354B}">
      <dgm:prSet/>
      <dgm:spPr/>
      <dgm:t>
        <a:bodyPr/>
        <a:lstStyle/>
        <a:p>
          <a:r>
            <a:rPr lang="en-US"/>
            <a:t>Combine Datasets to create holistic view</a:t>
          </a:r>
        </a:p>
      </dgm:t>
    </dgm:pt>
    <dgm:pt modelId="{7034B428-583D-42D6-9B0C-82B10F134586}" type="parTrans" cxnId="{502C4018-6976-4B0C-9EA1-CF3DA0D73072}">
      <dgm:prSet/>
      <dgm:spPr/>
      <dgm:t>
        <a:bodyPr/>
        <a:lstStyle/>
        <a:p>
          <a:endParaRPr lang="en-US"/>
        </a:p>
      </dgm:t>
    </dgm:pt>
    <dgm:pt modelId="{FDD1D3DA-5A6F-4955-8C8A-EEAFE9EDC0E2}" type="sibTrans" cxnId="{502C4018-6976-4B0C-9EA1-CF3DA0D73072}">
      <dgm:prSet/>
      <dgm:spPr/>
      <dgm:t>
        <a:bodyPr/>
        <a:lstStyle/>
        <a:p>
          <a:endParaRPr lang="en-US"/>
        </a:p>
      </dgm:t>
    </dgm:pt>
    <dgm:pt modelId="{1C8834BF-350F-455A-AFAC-95309D1F1EF4}">
      <dgm:prSet/>
      <dgm:spPr/>
      <dgm:t>
        <a:bodyPr/>
        <a:lstStyle/>
        <a:p>
          <a:r>
            <a:rPr lang="en-US"/>
            <a:t>Why Big Data Analytics? Experience not enough</a:t>
          </a:r>
        </a:p>
      </dgm:t>
    </dgm:pt>
    <dgm:pt modelId="{BB075D41-3C12-4BAA-B68E-E4CB8A1BD0A4}" type="parTrans" cxnId="{4CAEAC08-EE7A-4A19-AB40-693F6E6351D6}">
      <dgm:prSet/>
      <dgm:spPr/>
      <dgm:t>
        <a:bodyPr/>
        <a:lstStyle/>
        <a:p>
          <a:endParaRPr lang="en-US"/>
        </a:p>
      </dgm:t>
    </dgm:pt>
    <dgm:pt modelId="{B7B1BDFA-DBE7-4FD6-8FA3-CDF46E3B6C0A}" type="sibTrans" cxnId="{4CAEAC08-EE7A-4A19-AB40-693F6E6351D6}">
      <dgm:prSet/>
      <dgm:spPr/>
      <dgm:t>
        <a:bodyPr/>
        <a:lstStyle/>
        <a:p>
          <a:endParaRPr lang="en-US"/>
        </a:p>
      </dgm:t>
    </dgm:pt>
    <dgm:pt modelId="{D1664F08-2D63-4CF9-9794-FEC7ABE38C1D}">
      <dgm:prSet/>
      <dgm:spPr/>
      <dgm:t>
        <a:bodyPr/>
        <a:lstStyle/>
        <a:p>
          <a:r>
            <a:rPr lang="en-US"/>
            <a:t>Benefits of Data Analytics</a:t>
          </a:r>
        </a:p>
      </dgm:t>
    </dgm:pt>
    <dgm:pt modelId="{60B0FD55-7D03-4E5B-9DCD-9BFEBA39A8DE}" type="parTrans" cxnId="{10305A6F-4EAE-4DC7-9713-5112B2388BBE}">
      <dgm:prSet/>
      <dgm:spPr/>
      <dgm:t>
        <a:bodyPr/>
        <a:lstStyle/>
        <a:p>
          <a:endParaRPr lang="en-US"/>
        </a:p>
      </dgm:t>
    </dgm:pt>
    <dgm:pt modelId="{87A92E49-1861-4FD3-80DF-2D44E6C191B6}" type="sibTrans" cxnId="{10305A6F-4EAE-4DC7-9713-5112B2388BBE}">
      <dgm:prSet/>
      <dgm:spPr/>
      <dgm:t>
        <a:bodyPr/>
        <a:lstStyle/>
        <a:p>
          <a:endParaRPr lang="en-US"/>
        </a:p>
      </dgm:t>
    </dgm:pt>
    <dgm:pt modelId="{D2B7162A-5430-4605-B4E4-730792523D17}" type="pres">
      <dgm:prSet presAssocID="{52477930-BCC5-40D1-B352-7502D10FEC59}" presName="root" presStyleCnt="0">
        <dgm:presLayoutVars>
          <dgm:dir/>
          <dgm:resizeHandles val="exact"/>
        </dgm:presLayoutVars>
      </dgm:prSet>
      <dgm:spPr/>
    </dgm:pt>
    <dgm:pt modelId="{AE7F1FB9-8281-4640-B96F-B6E098AF5F84}" type="pres">
      <dgm:prSet presAssocID="{61A3389C-211D-4151-A86F-D6DCE52CDE8C}" presName="compNode" presStyleCnt="0"/>
      <dgm:spPr/>
    </dgm:pt>
    <dgm:pt modelId="{30E0914B-00D8-4C92-81D6-F8F28F52A14E}" type="pres">
      <dgm:prSet presAssocID="{61A3389C-211D-4151-A86F-D6DCE52CDE8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B3284B-CCFF-42A9-B0B7-C4038F368653}" type="pres">
      <dgm:prSet presAssocID="{61A3389C-211D-4151-A86F-D6DCE52CDE8C}" presName="spaceRect" presStyleCnt="0"/>
      <dgm:spPr/>
    </dgm:pt>
    <dgm:pt modelId="{60E60027-3CC6-4409-B424-C0C574BEAC20}" type="pres">
      <dgm:prSet presAssocID="{61A3389C-211D-4151-A86F-D6DCE52CDE8C}" presName="textRect" presStyleLbl="revTx" presStyleIdx="0" presStyleCnt="4">
        <dgm:presLayoutVars>
          <dgm:chMax val="1"/>
          <dgm:chPref val="1"/>
        </dgm:presLayoutVars>
      </dgm:prSet>
      <dgm:spPr/>
    </dgm:pt>
    <dgm:pt modelId="{ADEEBCD7-2500-46B5-9265-314880C52081}" type="pres">
      <dgm:prSet presAssocID="{8581B342-535E-407E-87CE-301EC9C41659}" presName="sibTrans" presStyleCnt="0"/>
      <dgm:spPr/>
    </dgm:pt>
    <dgm:pt modelId="{7A6B3753-690C-4B94-A1F7-04540FCD9B19}" type="pres">
      <dgm:prSet presAssocID="{26FF3219-87E6-4C48-82F3-5872D8E5354B}" presName="compNode" presStyleCnt="0"/>
      <dgm:spPr/>
    </dgm:pt>
    <dgm:pt modelId="{0494B279-00D8-4CA7-B77B-F22D83A1DFC0}" type="pres">
      <dgm:prSet presAssocID="{26FF3219-87E6-4C48-82F3-5872D8E5354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9EA75C3-1EBE-4B5F-928E-001A013DD542}" type="pres">
      <dgm:prSet presAssocID="{26FF3219-87E6-4C48-82F3-5872D8E5354B}" presName="spaceRect" presStyleCnt="0"/>
      <dgm:spPr/>
    </dgm:pt>
    <dgm:pt modelId="{3ED640CF-3278-4CD4-862C-B43F7BE3016C}" type="pres">
      <dgm:prSet presAssocID="{26FF3219-87E6-4C48-82F3-5872D8E5354B}" presName="textRect" presStyleLbl="revTx" presStyleIdx="1" presStyleCnt="4">
        <dgm:presLayoutVars>
          <dgm:chMax val="1"/>
          <dgm:chPref val="1"/>
        </dgm:presLayoutVars>
      </dgm:prSet>
      <dgm:spPr/>
    </dgm:pt>
    <dgm:pt modelId="{436DAC6E-6293-45B5-B2F6-C1769A49BA40}" type="pres">
      <dgm:prSet presAssocID="{FDD1D3DA-5A6F-4955-8C8A-EEAFE9EDC0E2}" presName="sibTrans" presStyleCnt="0"/>
      <dgm:spPr/>
    </dgm:pt>
    <dgm:pt modelId="{87142DF5-74C3-48D9-8439-03DC43787766}" type="pres">
      <dgm:prSet presAssocID="{1C8834BF-350F-455A-AFAC-95309D1F1EF4}" presName="compNode" presStyleCnt="0"/>
      <dgm:spPr/>
    </dgm:pt>
    <dgm:pt modelId="{8094550E-E70A-46BF-BC8F-70F92750406A}" type="pres">
      <dgm:prSet presAssocID="{1C8834BF-350F-455A-AFAC-95309D1F1E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B328C02-D774-4E6A-A9DA-8DBCA7D669DB}" type="pres">
      <dgm:prSet presAssocID="{1C8834BF-350F-455A-AFAC-95309D1F1EF4}" presName="spaceRect" presStyleCnt="0"/>
      <dgm:spPr/>
    </dgm:pt>
    <dgm:pt modelId="{BE293056-1B23-4596-B5F7-24B9589BFD2B}" type="pres">
      <dgm:prSet presAssocID="{1C8834BF-350F-455A-AFAC-95309D1F1EF4}" presName="textRect" presStyleLbl="revTx" presStyleIdx="2" presStyleCnt="4">
        <dgm:presLayoutVars>
          <dgm:chMax val="1"/>
          <dgm:chPref val="1"/>
        </dgm:presLayoutVars>
      </dgm:prSet>
      <dgm:spPr/>
    </dgm:pt>
    <dgm:pt modelId="{D5DBBB50-0618-448B-9CF9-F91B9A99602A}" type="pres">
      <dgm:prSet presAssocID="{B7B1BDFA-DBE7-4FD6-8FA3-CDF46E3B6C0A}" presName="sibTrans" presStyleCnt="0"/>
      <dgm:spPr/>
    </dgm:pt>
    <dgm:pt modelId="{9291CC84-127B-4F82-94F8-7663B56A506E}" type="pres">
      <dgm:prSet presAssocID="{D1664F08-2D63-4CF9-9794-FEC7ABE38C1D}" presName="compNode" presStyleCnt="0"/>
      <dgm:spPr/>
    </dgm:pt>
    <dgm:pt modelId="{CEC8A377-7739-4599-A4CD-34E7C344DB5E}" type="pres">
      <dgm:prSet presAssocID="{D1664F08-2D63-4CF9-9794-FEC7ABE38C1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ADD8CB8-E71E-4F0B-8C57-55513581C342}" type="pres">
      <dgm:prSet presAssocID="{D1664F08-2D63-4CF9-9794-FEC7ABE38C1D}" presName="spaceRect" presStyleCnt="0"/>
      <dgm:spPr/>
    </dgm:pt>
    <dgm:pt modelId="{E333C08F-5924-42BE-9672-744BD2E6DFF3}" type="pres">
      <dgm:prSet presAssocID="{D1664F08-2D63-4CF9-9794-FEC7ABE38C1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1B87D02-3C75-4D72-AB47-EF5FCF437418}" srcId="{52477930-BCC5-40D1-B352-7502D10FEC59}" destId="{61A3389C-211D-4151-A86F-D6DCE52CDE8C}" srcOrd="0" destOrd="0" parTransId="{F463D4BD-3A56-4260-AEDD-155A92BE16FE}" sibTransId="{8581B342-535E-407E-87CE-301EC9C41659}"/>
    <dgm:cxn modelId="{4CAEAC08-EE7A-4A19-AB40-693F6E6351D6}" srcId="{52477930-BCC5-40D1-B352-7502D10FEC59}" destId="{1C8834BF-350F-455A-AFAC-95309D1F1EF4}" srcOrd="2" destOrd="0" parTransId="{BB075D41-3C12-4BAA-B68E-E4CB8A1BD0A4}" sibTransId="{B7B1BDFA-DBE7-4FD6-8FA3-CDF46E3B6C0A}"/>
    <dgm:cxn modelId="{E60A3A14-48B8-43D1-A420-A70C61D8CD93}" type="presOf" srcId="{1C8834BF-350F-455A-AFAC-95309D1F1EF4}" destId="{BE293056-1B23-4596-B5F7-24B9589BFD2B}" srcOrd="0" destOrd="0" presId="urn:microsoft.com/office/officeart/2018/2/layout/IconLabelList"/>
    <dgm:cxn modelId="{502C4018-6976-4B0C-9EA1-CF3DA0D73072}" srcId="{52477930-BCC5-40D1-B352-7502D10FEC59}" destId="{26FF3219-87E6-4C48-82F3-5872D8E5354B}" srcOrd="1" destOrd="0" parTransId="{7034B428-583D-42D6-9B0C-82B10F134586}" sibTransId="{FDD1D3DA-5A6F-4955-8C8A-EEAFE9EDC0E2}"/>
    <dgm:cxn modelId="{10305A6F-4EAE-4DC7-9713-5112B2388BBE}" srcId="{52477930-BCC5-40D1-B352-7502D10FEC59}" destId="{D1664F08-2D63-4CF9-9794-FEC7ABE38C1D}" srcOrd="3" destOrd="0" parTransId="{60B0FD55-7D03-4E5B-9DCD-9BFEBA39A8DE}" sibTransId="{87A92E49-1861-4FD3-80DF-2D44E6C191B6}"/>
    <dgm:cxn modelId="{78300674-C402-42BE-B66F-2043B4FF0E00}" type="presOf" srcId="{52477930-BCC5-40D1-B352-7502D10FEC59}" destId="{D2B7162A-5430-4605-B4E4-730792523D17}" srcOrd="0" destOrd="0" presId="urn:microsoft.com/office/officeart/2018/2/layout/IconLabelList"/>
    <dgm:cxn modelId="{1B288474-96CB-42A4-AC35-D4EE2A971E06}" type="presOf" srcId="{D1664F08-2D63-4CF9-9794-FEC7ABE38C1D}" destId="{E333C08F-5924-42BE-9672-744BD2E6DFF3}" srcOrd="0" destOrd="0" presId="urn:microsoft.com/office/officeart/2018/2/layout/IconLabelList"/>
    <dgm:cxn modelId="{517DE3B9-F910-462F-8EFA-80DF24AC8640}" type="presOf" srcId="{26FF3219-87E6-4C48-82F3-5872D8E5354B}" destId="{3ED640CF-3278-4CD4-862C-B43F7BE3016C}" srcOrd="0" destOrd="0" presId="urn:microsoft.com/office/officeart/2018/2/layout/IconLabelList"/>
    <dgm:cxn modelId="{EB89E0D1-799A-4B1E-8E55-0A6DDECC23B1}" type="presOf" srcId="{61A3389C-211D-4151-A86F-D6DCE52CDE8C}" destId="{60E60027-3CC6-4409-B424-C0C574BEAC20}" srcOrd="0" destOrd="0" presId="urn:microsoft.com/office/officeart/2018/2/layout/IconLabelList"/>
    <dgm:cxn modelId="{F45BA4A3-77CD-4A8A-ACDE-80A507AED559}" type="presParOf" srcId="{D2B7162A-5430-4605-B4E4-730792523D17}" destId="{AE7F1FB9-8281-4640-B96F-B6E098AF5F84}" srcOrd="0" destOrd="0" presId="urn:microsoft.com/office/officeart/2018/2/layout/IconLabelList"/>
    <dgm:cxn modelId="{E5BACECB-0BD1-445D-9FCF-B391BC5FFA33}" type="presParOf" srcId="{AE7F1FB9-8281-4640-B96F-B6E098AF5F84}" destId="{30E0914B-00D8-4C92-81D6-F8F28F52A14E}" srcOrd="0" destOrd="0" presId="urn:microsoft.com/office/officeart/2018/2/layout/IconLabelList"/>
    <dgm:cxn modelId="{4B6D4E93-5701-46D0-BBB7-B4D5DD9012D4}" type="presParOf" srcId="{AE7F1FB9-8281-4640-B96F-B6E098AF5F84}" destId="{DAB3284B-CCFF-42A9-B0B7-C4038F368653}" srcOrd="1" destOrd="0" presId="urn:microsoft.com/office/officeart/2018/2/layout/IconLabelList"/>
    <dgm:cxn modelId="{6FB692C9-B11E-4A77-A2B5-C061AB219C9D}" type="presParOf" srcId="{AE7F1FB9-8281-4640-B96F-B6E098AF5F84}" destId="{60E60027-3CC6-4409-B424-C0C574BEAC20}" srcOrd="2" destOrd="0" presId="urn:microsoft.com/office/officeart/2018/2/layout/IconLabelList"/>
    <dgm:cxn modelId="{2EB3C231-F679-4130-8FF6-9F02D23F2665}" type="presParOf" srcId="{D2B7162A-5430-4605-B4E4-730792523D17}" destId="{ADEEBCD7-2500-46B5-9265-314880C52081}" srcOrd="1" destOrd="0" presId="urn:microsoft.com/office/officeart/2018/2/layout/IconLabelList"/>
    <dgm:cxn modelId="{10EB8C14-2E53-4451-A80A-7DB912EDE85F}" type="presParOf" srcId="{D2B7162A-5430-4605-B4E4-730792523D17}" destId="{7A6B3753-690C-4B94-A1F7-04540FCD9B19}" srcOrd="2" destOrd="0" presId="urn:microsoft.com/office/officeart/2018/2/layout/IconLabelList"/>
    <dgm:cxn modelId="{373B675E-2841-4CF7-9B25-AC7938EE5BF8}" type="presParOf" srcId="{7A6B3753-690C-4B94-A1F7-04540FCD9B19}" destId="{0494B279-00D8-4CA7-B77B-F22D83A1DFC0}" srcOrd="0" destOrd="0" presId="urn:microsoft.com/office/officeart/2018/2/layout/IconLabelList"/>
    <dgm:cxn modelId="{8DD8FC01-C0DB-475A-8C55-7A5245651341}" type="presParOf" srcId="{7A6B3753-690C-4B94-A1F7-04540FCD9B19}" destId="{59EA75C3-1EBE-4B5F-928E-001A013DD542}" srcOrd="1" destOrd="0" presId="urn:microsoft.com/office/officeart/2018/2/layout/IconLabelList"/>
    <dgm:cxn modelId="{F3A84F07-1566-42D0-AFCF-BDD02C4D40E6}" type="presParOf" srcId="{7A6B3753-690C-4B94-A1F7-04540FCD9B19}" destId="{3ED640CF-3278-4CD4-862C-B43F7BE3016C}" srcOrd="2" destOrd="0" presId="urn:microsoft.com/office/officeart/2018/2/layout/IconLabelList"/>
    <dgm:cxn modelId="{44CB7631-CC39-4D0B-8723-45ECA2841A9C}" type="presParOf" srcId="{D2B7162A-5430-4605-B4E4-730792523D17}" destId="{436DAC6E-6293-45B5-B2F6-C1769A49BA40}" srcOrd="3" destOrd="0" presId="urn:microsoft.com/office/officeart/2018/2/layout/IconLabelList"/>
    <dgm:cxn modelId="{6375E2D3-D876-4123-BE69-375795219C7A}" type="presParOf" srcId="{D2B7162A-5430-4605-B4E4-730792523D17}" destId="{87142DF5-74C3-48D9-8439-03DC43787766}" srcOrd="4" destOrd="0" presId="urn:microsoft.com/office/officeart/2018/2/layout/IconLabelList"/>
    <dgm:cxn modelId="{B9DBE9EF-8878-4E95-BA43-5D37983BA257}" type="presParOf" srcId="{87142DF5-74C3-48D9-8439-03DC43787766}" destId="{8094550E-E70A-46BF-BC8F-70F92750406A}" srcOrd="0" destOrd="0" presId="urn:microsoft.com/office/officeart/2018/2/layout/IconLabelList"/>
    <dgm:cxn modelId="{679364FC-4B45-49E2-873D-665ADEB5707F}" type="presParOf" srcId="{87142DF5-74C3-48D9-8439-03DC43787766}" destId="{CB328C02-D774-4E6A-A9DA-8DBCA7D669DB}" srcOrd="1" destOrd="0" presId="urn:microsoft.com/office/officeart/2018/2/layout/IconLabelList"/>
    <dgm:cxn modelId="{5C333698-47AD-42DD-B34D-D508F41D2796}" type="presParOf" srcId="{87142DF5-74C3-48D9-8439-03DC43787766}" destId="{BE293056-1B23-4596-B5F7-24B9589BFD2B}" srcOrd="2" destOrd="0" presId="urn:microsoft.com/office/officeart/2018/2/layout/IconLabelList"/>
    <dgm:cxn modelId="{9A539698-15DF-4525-9A10-6EDA7237DDE9}" type="presParOf" srcId="{D2B7162A-5430-4605-B4E4-730792523D17}" destId="{D5DBBB50-0618-448B-9CF9-F91B9A99602A}" srcOrd="5" destOrd="0" presId="urn:microsoft.com/office/officeart/2018/2/layout/IconLabelList"/>
    <dgm:cxn modelId="{F8193344-4F7F-4AF1-B123-560BAB8E738A}" type="presParOf" srcId="{D2B7162A-5430-4605-B4E4-730792523D17}" destId="{9291CC84-127B-4F82-94F8-7663B56A506E}" srcOrd="6" destOrd="0" presId="urn:microsoft.com/office/officeart/2018/2/layout/IconLabelList"/>
    <dgm:cxn modelId="{2DAB94E5-8DFD-44DA-90CE-DCF1AFC174C4}" type="presParOf" srcId="{9291CC84-127B-4F82-94F8-7663B56A506E}" destId="{CEC8A377-7739-4599-A4CD-34E7C344DB5E}" srcOrd="0" destOrd="0" presId="urn:microsoft.com/office/officeart/2018/2/layout/IconLabelList"/>
    <dgm:cxn modelId="{DE4B71C6-87C0-43D2-B640-0ADF5AD0B670}" type="presParOf" srcId="{9291CC84-127B-4F82-94F8-7663B56A506E}" destId="{6ADD8CB8-E71E-4F0B-8C57-55513581C342}" srcOrd="1" destOrd="0" presId="urn:microsoft.com/office/officeart/2018/2/layout/IconLabelList"/>
    <dgm:cxn modelId="{784661F8-7195-4052-9058-F1ED3294D301}" type="presParOf" srcId="{9291CC84-127B-4F82-94F8-7663B56A506E}" destId="{E333C08F-5924-42BE-9672-744BD2E6DFF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BDF708-A93A-4D35-B1CF-D80E6880605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0CDAFB2-03F6-4240-8FF2-80FD2B6841F4}">
      <dgm:prSet/>
      <dgm:spPr/>
      <dgm:t>
        <a:bodyPr/>
        <a:lstStyle/>
        <a:p>
          <a:r>
            <a:rPr lang="en-US"/>
            <a:t>Risk Analytics – Assess the source and minimize the impact</a:t>
          </a:r>
        </a:p>
      </dgm:t>
    </dgm:pt>
    <dgm:pt modelId="{9F8CC214-B7A9-4AD9-9679-7B91F4DFEFB1}" type="parTrans" cxnId="{B1E85601-B134-43D4-AAC8-20CD48BA3BCE}">
      <dgm:prSet/>
      <dgm:spPr/>
      <dgm:t>
        <a:bodyPr/>
        <a:lstStyle/>
        <a:p>
          <a:endParaRPr lang="en-US"/>
        </a:p>
      </dgm:t>
    </dgm:pt>
    <dgm:pt modelId="{721C6107-C661-45B4-BE6C-477114F006F9}" type="sibTrans" cxnId="{B1E85601-B134-43D4-AAC8-20CD48BA3BCE}">
      <dgm:prSet/>
      <dgm:spPr/>
      <dgm:t>
        <a:bodyPr/>
        <a:lstStyle/>
        <a:p>
          <a:endParaRPr lang="en-US"/>
        </a:p>
      </dgm:t>
    </dgm:pt>
    <dgm:pt modelId="{AEE31AED-9C47-4185-9504-67B3A0255F1C}">
      <dgm:prSet/>
      <dgm:spPr/>
      <dgm:t>
        <a:bodyPr/>
        <a:lstStyle/>
        <a:p>
          <a:r>
            <a:rPr lang="en-US"/>
            <a:t>Real Time Analytics – Understanding data gives competitive advantage</a:t>
          </a:r>
        </a:p>
      </dgm:t>
    </dgm:pt>
    <dgm:pt modelId="{0A333747-0E8B-4F18-8693-F90834A0C72E}" type="parTrans" cxnId="{91169EBB-7546-47F5-8762-2544D8B41799}">
      <dgm:prSet/>
      <dgm:spPr/>
      <dgm:t>
        <a:bodyPr/>
        <a:lstStyle/>
        <a:p>
          <a:endParaRPr lang="en-US"/>
        </a:p>
      </dgm:t>
    </dgm:pt>
    <dgm:pt modelId="{C9B56320-4A81-4950-9CB5-46945E08B0E3}" type="sibTrans" cxnId="{91169EBB-7546-47F5-8762-2544D8B41799}">
      <dgm:prSet/>
      <dgm:spPr/>
      <dgm:t>
        <a:bodyPr/>
        <a:lstStyle/>
        <a:p>
          <a:endParaRPr lang="en-US"/>
        </a:p>
      </dgm:t>
    </dgm:pt>
    <dgm:pt modelId="{7835AEEA-8CE8-4131-AC17-B4C829B69D6D}">
      <dgm:prSet/>
      <dgm:spPr/>
      <dgm:t>
        <a:bodyPr/>
        <a:lstStyle/>
        <a:p>
          <a:r>
            <a:rPr lang="en-US"/>
            <a:t>Consumer Analytics – Prescribe the best solutions</a:t>
          </a:r>
        </a:p>
      </dgm:t>
    </dgm:pt>
    <dgm:pt modelId="{0E7A121C-566E-4AA3-B880-0AC9028D53A1}" type="parTrans" cxnId="{B3824989-BBE4-43C3-8D2B-C60C12DDBB36}">
      <dgm:prSet/>
      <dgm:spPr/>
      <dgm:t>
        <a:bodyPr/>
        <a:lstStyle/>
        <a:p>
          <a:endParaRPr lang="en-US"/>
        </a:p>
      </dgm:t>
    </dgm:pt>
    <dgm:pt modelId="{53CDC223-0F46-4ADF-9B54-EF3C9BB78066}" type="sibTrans" cxnId="{B3824989-BBE4-43C3-8D2B-C60C12DDBB36}">
      <dgm:prSet/>
      <dgm:spPr/>
      <dgm:t>
        <a:bodyPr/>
        <a:lstStyle/>
        <a:p>
          <a:endParaRPr lang="en-US"/>
        </a:p>
      </dgm:t>
    </dgm:pt>
    <dgm:pt modelId="{5240FA4C-90BA-4B35-84A2-CC77AC327F59}" type="pres">
      <dgm:prSet presAssocID="{95BDF708-A93A-4D35-B1CF-D80E68806053}" presName="vert0" presStyleCnt="0">
        <dgm:presLayoutVars>
          <dgm:dir/>
          <dgm:animOne val="branch"/>
          <dgm:animLvl val="lvl"/>
        </dgm:presLayoutVars>
      </dgm:prSet>
      <dgm:spPr/>
    </dgm:pt>
    <dgm:pt modelId="{FF6E6343-4093-4092-B3F2-C587325764DD}" type="pres">
      <dgm:prSet presAssocID="{D0CDAFB2-03F6-4240-8FF2-80FD2B6841F4}" presName="thickLine" presStyleLbl="alignNode1" presStyleIdx="0" presStyleCnt="3"/>
      <dgm:spPr/>
    </dgm:pt>
    <dgm:pt modelId="{02C6D23C-DCA4-41F5-BB93-9070CDC739C0}" type="pres">
      <dgm:prSet presAssocID="{D0CDAFB2-03F6-4240-8FF2-80FD2B6841F4}" presName="horz1" presStyleCnt="0"/>
      <dgm:spPr/>
    </dgm:pt>
    <dgm:pt modelId="{ECF20E75-D04C-49C0-B3F0-13B393891F15}" type="pres">
      <dgm:prSet presAssocID="{D0CDAFB2-03F6-4240-8FF2-80FD2B6841F4}" presName="tx1" presStyleLbl="revTx" presStyleIdx="0" presStyleCnt="3"/>
      <dgm:spPr/>
    </dgm:pt>
    <dgm:pt modelId="{7E8CD1A0-24EB-4D43-9A4C-A90DCC031F2A}" type="pres">
      <dgm:prSet presAssocID="{D0CDAFB2-03F6-4240-8FF2-80FD2B6841F4}" presName="vert1" presStyleCnt="0"/>
      <dgm:spPr/>
    </dgm:pt>
    <dgm:pt modelId="{C93A764E-F33C-4119-A5F0-CEE81EE3B7C9}" type="pres">
      <dgm:prSet presAssocID="{AEE31AED-9C47-4185-9504-67B3A0255F1C}" presName="thickLine" presStyleLbl="alignNode1" presStyleIdx="1" presStyleCnt="3"/>
      <dgm:spPr/>
    </dgm:pt>
    <dgm:pt modelId="{36235E7D-72EC-41AF-A2A6-FC9952AF4618}" type="pres">
      <dgm:prSet presAssocID="{AEE31AED-9C47-4185-9504-67B3A0255F1C}" presName="horz1" presStyleCnt="0"/>
      <dgm:spPr/>
    </dgm:pt>
    <dgm:pt modelId="{0DFD6198-D68C-4FD2-B828-E4A31DEFD8E4}" type="pres">
      <dgm:prSet presAssocID="{AEE31AED-9C47-4185-9504-67B3A0255F1C}" presName="tx1" presStyleLbl="revTx" presStyleIdx="1" presStyleCnt="3"/>
      <dgm:spPr/>
    </dgm:pt>
    <dgm:pt modelId="{55E237FC-8644-4FD1-95C8-3DFA13D3AB9B}" type="pres">
      <dgm:prSet presAssocID="{AEE31AED-9C47-4185-9504-67B3A0255F1C}" presName="vert1" presStyleCnt="0"/>
      <dgm:spPr/>
    </dgm:pt>
    <dgm:pt modelId="{8E1F6786-DB71-442F-8EC6-A39A3BA821BF}" type="pres">
      <dgm:prSet presAssocID="{7835AEEA-8CE8-4131-AC17-B4C829B69D6D}" presName="thickLine" presStyleLbl="alignNode1" presStyleIdx="2" presStyleCnt="3"/>
      <dgm:spPr/>
    </dgm:pt>
    <dgm:pt modelId="{2A617D6E-3F06-4A5B-B54F-C64917952135}" type="pres">
      <dgm:prSet presAssocID="{7835AEEA-8CE8-4131-AC17-B4C829B69D6D}" presName="horz1" presStyleCnt="0"/>
      <dgm:spPr/>
    </dgm:pt>
    <dgm:pt modelId="{063DB49F-0EFA-4987-B67A-E997091A324A}" type="pres">
      <dgm:prSet presAssocID="{7835AEEA-8CE8-4131-AC17-B4C829B69D6D}" presName="tx1" presStyleLbl="revTx" presStyleIdx="2" presStyleCnt="3"/>
      <dgm:spPr/>
    </dgm:pt>
    <dgm:pt modelId="{CF09410A-53EF-41C1-9223-9FEF2F36C63E}" type="pres">
      <dgm:prSet presAssocID="{7835AEEA-8CE8-4131-AC17-B4C829B69D6D}" presName="vert1" presStyleCnt="0"/>
      <dgm:spPr/>
    </dgm:pt>
  </dgm:ptLst>
  <dgm:cxnLst>
    <dgm:cxn modelId="{B1E85601-B134-43D4-AAC8-20CD48BA3BCE}" srcId="{95BDF708-A93A-4D35-B1CF-D80E68806053}" destId="{D0CDAFB2-03F6-4240-8FF2-80FD2B6841F4}" srcOrd="0" destOrd="0" parTransId="{9F8CC214-B7A9-4AD9-9679-7B91F4DFEFB1}" sibTransId="{721C6107-C661-45B4-BE6C-477114F006F9}"/>
    <dgm:cxn modelId="{F68AF121-EB7E-4DA7-9E93-4A29C1C4D8A6}" type="presOf" srcId="{AEE31AED-9C47-4185-9504-67B3A0255F1C}" destId="{0DFD6198-D68C-4FD2-B828-E4A31DEFD8E4}" srcOrd="0" destOrd="0" presId="urn:microsoft.com/office/officeart/2008/layout/LinedList"/>
    <dgm:cxn modelId="{B3824989-BBE4-43C3-8D2B-C60C12DDBB36}" srcId="{95BDF708-A93A-4D35-B1CF-D80E68806053}" destId="{7835AEEA-8CE8-4131-AC17-B4C829B69D6D}" srcOrd="2" destOrd="0" parTransId="{0E7A121C-566E-4AA3-B880-0AC9028D53A1}" sibTransId="{53CDC223-0F46-4ADF-9B54-EF3C9BB78066}"/>
    <dgm:cxn modelId="{B8AE4CA7-8C3F-4A69-A1F4-6799564479DC}" type="presOf" srcId="{95BDF708-A93A-4D35-B1CF-D80E68806053}" destId="{5240FA4C-90BA-4B35-84A2-CC77AC327F59}" srcOrd="0" destOrd="0" presId="urn:microsoft.com/office/officeart/2008/layout/LinedList"/>
    <dgm:cxn modelId="{FBC812B1-7CEA-48B0-B88F-258C5237D7D0}" type="presOf" srcId="{D0CDAFB2-03F6-4240-8FF2-80FD2B6841F4}" destId="{ECF20E75-D04C-49C0-B3F0-13B393891F15}" srcOrd="0" destOrd="0" presId="urn:microsoft.com/office/officeart/2008/layout/LinedList"/>
    <dgm:cxn modelId="{91169EBB-7546-47F5-8762-2544D8B41799}" srcId="{95BDF708-A93A-4D35-B1CF-D80E68806053}" destId="{AEE31AED-9C47-4185-9504-67B3A0255F1C}" srcOrd="1" destOrd="0" parTransId="{0A333747-0E8B-4F18-8693-F90834A0C72E}" sibTransId="{C9B56320-4A81-4950-9CB5-46945E08B0E3}"/>
    <dgm:cxn modelId="{9CAF9EC7-F809-4A23-972F-738711112F05}" type="presOf" srcId="{7835AEEA-8CE8-4131-AC17-B4C829B69D6D}" destId="{063DB49F-0EFA-4987-B67A-E997091A324A}" srcOrd="0" destOrd="0" presId="urn:microsoft.com/office/officeart/2008/layout/LinedList"/>
    <dgm:cxn modelId="{DD1C3FAA-B9D9-40AB-B932-28274B3C1D43}" type="presParOf" srcId="{5240FA4C-90BA-4B35-84A2-CC77AC327F59}" destId="{FF6E6343-4093-4092-B3F2-C587325764DD}" srcOrd="0" destOrd="0" presId="urn:microsoft.com/office/officeart/2008/layout/LinedList"/>
    <dgm:cxn modelId="{6962DF26-D631-4944-9FD7-C07C513232DF}" type="presParOf" srcId="{5240FA4C-90BA-4B35-84A2-CC77AC327F59}" destId="{02C6D23C-DCA4-41F5-BB93-9070CDC739C0}" srcOrd="1" destOrd="0" presId="urn:microsoft.com/office/officeart/2008/layout/LinedList"/>
    <dgm:cxn modelId="{C020612F-5174-4B03-A5FC-6AB4E29B8057}" type="presParOf" srcId="{02C6D23C-DCA4-41F5-BB93-9070CDC739C0}" destId="{ECF20E75-D04C-49C0-B3F0-13B393891F15}" srcOrd="0" destOrd="0" presId="urn:microsoft.com/office/officeart/2008/layout/LinedList"/>
    <dgm:cxn modelId="{F68DCC2D-E8F6-46C0-A415-4B37DB43E988}" type="presParOf" srcId="{02C6D23C-DCA4-41F5-BB93-9070CDC739C0}" destId="{7E8CD1A0-24EB-4D43-9A4C-A90DCC031F2A}" srcOrd="1" destOrd="0" presId="urn:microsoft.com/office/officeart/2008/layout/LinedList"/>
    <dgm:cxn modelId="{8042BCEA-2780-46EB-9FBC-A8F965E38447}" type="presParOf" srcId="{5240FA4C-90BA-4B35-84A2-CC77AC327F59}" destId="{C93A764E-F33C-4119-A5F0-CEE81EE3B7C9}" srcOrd="2" destOrd="0" presId="urn:microsoft.com/office/officeart/2008/layout/LinedList"/>
    <dgm:cxn modelId="{42B8A76F-A461-4217-B514-8F8CCAEFB26A}" type="presParOf" srcId="{5240FA4C-90BA-4B35-84A2-CC77AC327F59}" destId="{36235E7D-72EC-41AF-A2A6-FC9952AF4618}" srcOrd="3" destOrd="0" presId="urn:microsoft.com/office/officeart/2008/layout/LinedList"/>
    <dgm:cxn modelId="{CD68EEC9-8951-46AF-8AE9-4D7A731F99AF}" type="presParOf" srcId="{36235E7D-72EC-41AF-A2A6-FC9952AF4618}" destId="{0DFD6198-D68C-4FD2-B828-E4A31DEFD8E4}" srcOrd="0" destOrd="0" presId="urn:microsoft.com/office/officeart/2008/layout/LinedList"/>
    <dgm:cxn modelId="{FABBE665-B039-4BAB-BBF9-66D11E3029BD}" type="presParOf" srcId="{36235E7D-72EC-41AF-A2A6-FC9952AF4618}" destId="{55E237FC-8644-4FD1-95C8-3DFA13D3AB9B}" srcOrd="1" destOrd="0" presId="urn:microsoft.com/office/officeart/2008/layout/LinedList"/>
    <dgm:cxn modelId="{97C8F31B-D794-4494-AF3B-4A365EACCA3C}" type="presParOf" srcId="{5240FA4C-90BA-4B35-84A2-CC77AC327F59}" destId="{8E1F6786-DB71-442F-8EC6-A39A3BA821BF}" srcOrd="4" destOrd="0" presId="urn:microsoft.com/office/officeart/2008/layout/LinedList"/>
    <dgm:cxn modelId="{5B5580A4-614F-4899-935F-43272512CFF0}" type="presParOf" srcId="{5240FA4C-90BA-4B35-84A2-CC77AC327F59}" destId="{2A617D6E-3F06-4A5B-B54F-C64917952135}" srcOrd="5" destOrd="0" presId="urn:microsoft.com/office/officeart/2008/layout/LinedList"/>
    <dgm:cxn modelId="{4F3CF665-0EE3-4B50-8177-1051C7323E41}" type="presParOf" srcId="{2A617D6E-3F06-4A5B-B54F-C64917952135}" destId="{063DB49F-0EFA-4987-B67A-E997091A324A}" srcOrd="0" destOrd="0" presId="urn:microsoft.com/office/officeart/2008/layout/LinedList"/>
    <dgm:cxn modelId="{B826822A-EAB3-44C4-BC87-A8FAC5FEA565}" type="presParOf" srcId="{2A617D6E-3F06-4A5B-B54F-C64917952135}" destId="{CF09410A-53EF-41C1-9223-9FEF2F36C63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EDCB50-A970-4C00-A3B3-6705E0E18A09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06A480-A6A9-4EB9-819D-C2D47FFB302E}">
      <dgm:prSet/>
      <dgm:spPr/>
      <dgm:t>
        <a:bodyPr/>
        <a:lstStyle/>
        <a:p>
          <a:r>
            <a:rPr lang="en-US"/>
            <a:t>Review Credit distribution based on risk</a:t>
          </a:r>
        </a:p>
      </dgm:t>
    </dgm:pt>
    <dgm:pt modelId="{BAEC1C64-A026-4289-AE90-5FE527E591DC}" type="parTrans" cxnId="{F0914D32-E49A-4EDC-9D72-E812013FCDB2}">
      <dgm:prSet/>
      <dgm:spPr/>
      <dgm:t>
        <a:bodyPr/>
        <a:lstStyle/>
        <a:p>
          <a:endParaRPr lang="en-US"/>
        </a:p>
      </dgm:t>
    </dgm:pt>
    <dgm:pt modelId="{6615EE14-A133-42A6-B88E-3D87FF25656A}" type="sibTrans" cxnId="{F0914D32-E49A-4EDC-9D72-E812013FCDB2}">
      <dgm:prSet/>
      <dgm:spPr/>
      <dgm:t>
        <a:bodyPr/>
        <a:lstStyle/>
        <a:p>
          <a:endParaRPr lang="en-US"/>
        </a:p>
      </dgm:t>
    </dgm:pt>
    <dgm:pt modelId="{30D1514C-758E-4529-9DCB-C656587186AC}">
      <dgm:prSet/>
      <dgm:spPr/>
      <dgm:t>
        <a:bodyPr/>
        <a:lstStyle/>
        <a:p>
          <a:r>
            <a:rPr lang="en-US"/>
            <a:t>Identify groups at risk to default</a:t>
          </a:r>
        </a:p>
      </dgm:t>
    </dgm:pt>
    <dgm:pt modelId="{12214CC0-EF37-416B-B327-B123A5DEC4EF}" type="parTrans" cxnId="{E6FF33E3-E307-498F-86CA-D94919433F7F}">
      <dgm:prSet/>
      <dgm:spPr/>
      <dgm:t>
        <a:bodyPr/>
        <a:lstStyle/>
        <a:p>
          <a:endParaRPr lang="en-US"/>
        </a:p>
      </dgm:t>
    </dgm:pt>
    <dgm:pt modelId="{CC280929-3012-4621-8FCF-319DD9DBB889}" type="sibTrans" cxnId="{E6FF33E3-E307-498F-86CA-D94919433F7F}">
      <dgm:prSet/>
      <dgm:spPr/>
      <dgm:t>
        <a:bodyPr/>
        <a:lstStyle/>
        <a:p>
          <a:endParaRPr lang="en-US"/>
        </a:p>
      </dgm:t>
    </dgm:pt>
    <dgm:pt modelId="{C1B6937C-6590-4FB3-B649-44144CC67AFA}">
      <dgm:prSet/>
      <dgm:spPr/>
      <dgm:t>
        <a:bodyPr/>
        <a:lstStyle/>
        <a:p>
          <a:r>
            <a:rPr lang="en-US"/>
            <a:t>External Credit sources suggest liabilities</a:t>
          </a:r>
        </a:p>
      </dgm:t>
    </dgm:pt>
    <dgm:pt modelId="{6093284E-6343-48B0-B5C9-1EA6B6334F94}" type="parTrans" cxnId="{3D3A40F9-603B-4499-A9CE-55418CF429A0}">
      <dgm:prSet/>
      <dgm:spPr/>
      <dgm:t>
        <a:bodyPr/>
        <a:lstStyle/>
        <a:p>
          <a:endParaRPr lang="en-US"/>
        </a:p>
      </dgm:t>
    </dgm:pt>
    <dgm:pt modelId="{B0B2BEE8-158F-4F99-A1AD-884AD1B8E3E8}" type="sibTrans" cxnId="{3D3A40F9-603B-4499-A9CE-55418CF429A0}">
      <dgm:prSet/>
      <dgm:spPr/>
      <dgm:t>
        <a:bodyPr/>
        <a:lstStyle/>
        <a:p>
          <a:endParaRPr lang="en-US"/>
        </a:p>
      </dgm:t>
    </dgm:pt>
    <dgm:pt modelId="{D0CD1682-3551-42C8-9B7F-3CB053CC0D7F}">
      <dgm:prSet/>
      <dgm:spPr/>
      <dgm:t>
        <a:bodyPr/>
        <a:lstStyle/>
        <a:p>
          <a:r>
            <a:rPr lang="en-US"/>
            <a:t>Dimensionality reduction required</a:t>
          </a:r>
        </a:p>
      </dgm:t>
    </dgm:pt>
    <dgm:pt modelId="{465090B4-2DAC-4DA9-A7B9-1CAE17A92829}" type="parTrans" cxnId="{B880B1C0-E29B-46A6-AB95-BB3538E27747}">
      <dgm:prSet/>
      <dgm:spPr/>
      <dgm:t>
        <a:bodyPr/>
        <a:lstStyle/>
        <a:p>
          <a:endParaRPr lang="en-US"/>
        </a:p>
      </dgm:t>
    </dgm:pt>
    <dgm:pt modelId="{EA96D810-6B97-4417-BB61-EC299AB804D8}" type="sibTrans" cxnId="{B880B1C0-E29B-46A6-AB95-BB3538E27747}">
      <dgm:prSet/>
      <dgm:spPr/>
      <dgm:t>
        <a:bodyPr/>
        <a:lstStyle/>
        <a:p>
          <a:endParaRPr lang="en-US"/>
        </a:p>
      </dgm:t>
    </dgm:pt>
    <dgm:pt modelId="{6E89D3F8-7BB2-4AB6-B12D-D52C04F8E70C}" type="pres">
      <dgm:prSet presAssocID="{CCEDCB50-A970-4C00-A3B3-6705E0E18A09}" presName="linear" presStyleCnt="0">
        <dgm:presLayoutVars>
          <dgm:dir/>
          <dgm:animLvl val="lvl"/>
          <dgm:resizeHandles val="exact"/>
        </dgm:presLayoutVars>
      </dgm:prSet>
      <dgm:spPr/>
    </dgm:pt>
    <dgm:pt modelId="{DFFC71A3-9B6B-4FDD-A2EE-655AF0569E5C}" type="pres">
      <dgm:prSet presAssocID="{AB06A480-A6A9-4EB9-819D-C2D47FFB302E}" presName="parentLin" presStyleCnt="0"/>
      <dgm:spPr/>
    </dgm:pt>
    <dgm:pt modelId="{43D0A3C6-0862-4A0F-AD40-D33E5EE32B28}" type="pres">
      <dgm:prSet presAssocID="{AB06A480-A6A9-4EB9-819D-C2D47FFB302E}" presName="parentLeftMargin" presStyleLbl="node1" presStyleIdx="0" presStyleCnt="4"/>
      <dgm:spPr/>
    </dgm:pt>
    <dgm:pt modelId="{E8163826-5B8B-45D6-9E75-80E7DACF3B12}" type="pres">
      <dgm:prSet presAssocID="{AB06A480-A6A9-4EB9-819D-C2D47FFB302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45078F6-FFDF-4284-82A5-371DA1724B6C}" type="pres">
      <dgm:prSet presAssocID="{AB06A480-A6A9-4EB9-819D-C2D47FFB302E}" presName="negativeSpace" presStyleCnt="0"/>
      <dgm:spPr/>
    </dgm:pt>
    <dgm:pt modelId="{389A0719-FDA8-4A89-9DDE-D25D39DCBF86}" type="pres">
      <dgm:prSet presAssocID="{AB06A480-A6A9-4EB9-819D-C2D47FFB302E}" presName="childText" presStyleLbl="conFgAcc1" presStyleIdx="0" presStyleCnt="4">
        <dgm:presLayoutVars>
          <dgm:bulletEnabled val="1"/>
        </dgm:presLayoutVars>
      </dgm:prSet>
      <dgm:spPr/>
    </dgm:pt>
    <dgm:pt modelId="{6D88E525-34F3-4979-B830-7B210FDACEFF}" type="pres">
      <dgm:prSet presAssocID="{6615EE14-A133-42A6-B88E-3D87FF25656A}" presName="spaceBetweenRectangles" presStyleCnt="0"/>
      <dgm:spPr/>
    </dgm:pt>
    <dgm:pt modelId="{ADFBB033-2A38-480C-9510-ADF71815AAE1}" type="pres">
      <dgm:prSet presAssocID="{30D1514C-758E-4529-9DCB-C656587186AC}" presName="parentLin" presStyleCnt="0"/>
      <dgm:spPr/>
    </dgm:pt>
    <dgm:pt modelId="{4AC0B34C-ED86-4F46-A3C8-98D5A6FA05BA}" type="pres">
      <dgm:prSet presAssocID="{30D1514C-758E-4529-9DCB-C656587186AC}" presName="parentLeftMargin" presStyleLbl="node1" presStyleIdx="0" presStyleCnt="4"/>
      <dgm:spPr/>
    </dgm:pt>
    <dgm:pt modelId="{8E8B26A1-30EB-4A60-9A35-E08C081A1CE2}" type="pres">
      <dgm:prSet presAssocID="{30D1514C-758E-4529-9DCB-C656587186A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2FA6275-4F8C-4988-A1D9-C1C36F743AC6}" type="pres">
      <dgm:prSet presAssocID="{30D1514C-758E-4529-9DCB-C656587186AC}" presName="negativeSpace" presStyleCnt="0"/>
      <dgm:spPr/>
    </dgm:pt>
    <dgm:pt modelId="{DC3FFFB1-24EF-4A0C-8819-7682FEF45DED}" type="pres">
      <dgm:prSet presAssocID="{30D1514C-758E-4529-9DCB-C656587186AC}" presName="childText" presStyleLbl="conFgAcc1" presStyleIdx="1" presStyleCnt="4">
        <dgm:presLayoutVars>
          <dgm:bulletEnabled val="1"/>
        </dgm:presLayoutVars>
      </dgm:prSet>
      <dgm:spPr/>
    </dgm:pt>
    <dgm:pt modelId="{BC8A91F4-0756-442B-8DE1-A50EEAC5BC0A}" type="pres">
      <dgm:prSet presAssocID="{CC280929-3012-4621-8FCF-319DD9DBB889}" presName="spaceBetweenRectangles" presStyleCnt="0"/>
      <dgm:spPr/>
    </dgm:pt>
    <dgm:pt modelId="{5453FF15-31FC-4C42-8A30-090A05D2ECF8}" type="pres">
      <dgm:prSet presAssocID="{C1B6937C-6590-4FB3-B649-44144CC67AFA}" presName="parentLin" presStyleCnt="0"/>
      <dgm:spPr/>
    </dgm:pt>
    <dgm:pt modelId="{A3FF987E-6EA6-4A0D-BC0D-47BE3A7B78C4}" type="pres">
      <dgm:prSet presAssocID="{C1B6937C-6590-4FB3-B649-44144CC67AFA}" presName="parentLeftMargin" presStyleLbl="node1" presStyleIdx="1" presStyleCnt="4"/>
      <dgm:spPr/>
    </dgm:pt>
    <dgm:pt modelId="{FFC6B588-AE40-468E-BDDC-F145AF04D297}" type="pres">
      <dgm:prSet presAssocID="{C1B6937C-6590-4FB3-B649-44144CC67A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BD0EF69-6988-46CE-B3CD-436E11E2CB2C}" type="pres">
      <dgm:prSet presAssocID="{C1B6937C-6590-4FB3-B649-44144CC67AFA}" presName="negativeSpace" presStyleCnt="0"/>
      <dgm:spPr/>
    </dgm:pt>
    <dgm:pt modelId="{7F889D88-A800-4EEB-A939-03E54F9CD9A2}" type="pres">
      <dgm:prSet presAssocID="{C1B6937C-6590-4FB3-B649-44144CC67AFA}" presName="childText" presStyleLbl="conFgAcc1" presStyleIdx="2" presStyleCnt="4">
        <dgm:presLayoutVars>
          <dgm:bulletEnabled val="1"/>
        </dgm:presLayoutVars>
      </dgm:prSet>
      <dgm:spPr/>
    </dgm:pt>
    <dgm:pt modelId="{7E649E61-B3EA-449E-8C8B-966528CAE33D}" type="pres">
      <dgm:prSet presAssocID="{B0B2BEE8-158F-4F99-A1AD-884AD1B8E3E8}" presName="spaceBetweenRectangles" presStyleCnt="0"/>
      <dgm:spPr/>
    </dgm:pt>
    <dgm:pt modelId="{5C1A8FDB-01DB-4C4F-A3FF-8307E7147C34}" type="pres">
      <dgm:prSet presAssocID="{D0CD1682-3551-42C8-9B7F-3CB053CC0D7F}" presName="parentLin" presStyleCnt="0"/>
      <dgm:spPr/>
    </dgm:pt>
    <dgm:pt modelId="{222111CC-6C29-4300-8C05-5737CC7B327B}" type="pres">
      <dgm:prSet presAssocID="{D0CD1682-3551-42C8-9B7F-3CB053CC0D7F}" presName="parentLeftMargin" presStyleLbl="node1" presStyleIdx="2" presStyleCnt="4"/>
      <dgm:spPr/>
    </dgm:pt>
    <dgm:pt modelId="{ED63233E-3087-41C5-9C34-4E168839C90D}" type="pres">
      <dgm:prSet presAssocID="{D0CD1682-3551-42C8-9B7F-3CB053CC0D7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992C728-6884-4BAF-AA01-E10738335F59}" type="pres">
      <dgm:prSet presAssocID="{D0CD1682-3551-42C8-9B7F-3CB053CC0D7F}" presName="negativeSpace" presStyleCnt="0"/>
      <dgm:spPr/>
    </dgm:pt>
    <dgm:pt modelId="{A3B31E94-9004-4658-8DF2-94EDEF405415}" type="pres">
      <dgm:prSet presAssocID="{D0CD1682-3551-42C8-9B7F-3CB053CC0D7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05E3D17-5AEC-428A-90E0-15E6859FC9D4}" type="presOf" srcId="{D0CD1682-3551-42C8-9B7F-3CB053CC0D7F}" destId="{222111CC-6C29-4300-8C05-5737CC7B327B}" srcOrd="0" destOrd="0" presId="urn:microsoft.com/office/officeart/2005/8/layout/list1"/>
    <dgm:cxn modelId="{F0914D32-E49A-4EDC-9D72-E812013FCDB2}" srcId="{CCEDCB50-A970-4C00-A3B3-6705E0E18A09}" destId="{AB06A480-A6A9-4EB9-819D-C2D47FFB302E}" srcOrd="0" destOrd="0" parTransId="{BAEC1C64-A026-4289-AE90-5FE527E591DC}" sibTransId="{6615EE14-A133-42A6-B88E-3D87FF25656A}"/>
    <dgm:cxn modelId="{3834BC33-38ED-475D-8410-577B53E9F677}" type="presOf" srcId="{AB06A480-A6A9-4EB9-819D-C2D47FFB302E}" destId="{43D0A3C6-0862-4A0F-AD40-D33E5EE32B28}" srcOrd="0" destOrd="0" presId="urn:microsoft.com/office/officeart/2005/8/layout/list1"/>
    <dgm:cxn modelId="{797A6045-BE5A-4788-82B8-11135738FF83}" type="presOf" srcId="{CCEDCB50-A970-4C00-A3B3-6705E0E18A09}" destId="{6E89D3F8-7BB2-4AB6-B12D-D52C04F8E70C}" srcOrd="0" destOrd="0" presId="urn:microsoft.com/office/officeart/2005/8/layout/list1"/>
    <dgm:cxn modelId="{F0B78B6A-DB13-4844-AA30-986CA88F7EC2}" type="presOf" srcId="{C1B6937C-6590-4FB3-B649-44144CC67AFA}" destId="{FFC6B588-AE40-468E-BDDC-F145AF04D297}" srcOrd="1" destOrd="0" presId="urn:microsoft.com/office/officeart/2005/8/layout/list1"/>
    <dgm:cxn modelId="{F51C7892-6025-4786-A7C2-138DB41FBA69}" type="presOf" srcId="{D0CD1682-3551-42C8-9B7F-3CB053CC0D7F}" destId="{ED63233E-3087-41C5-9C34-4E168839C90D}" srcOrd="1" destOrd="0" presId="urn:microsoft.com/office/officeart/2005/8/layout/list1"/>
    <dgm:cxn modelId="{01392499-2FD1-4354-81D6-986FB472B6CC}" type="presOf" srcId="{C1B6937C-6590-4FB3-B649-44144CC67AFA}" destId="{A3FF987E-6EA6-4A0D-BC0D-47BE3A7B78C4}" srcOrd="0" destOrd="0" presId="urn:microsoft.com/office/officeart/2005/8/layout/list1"/>
    <dgm:cxn modelId="{B880B1C0-E29B-46A6-AB95-BB3538E27747}" srcId="{CCEDCB50-A970-4C00-A3B3-6705E0E18A09}" destId="{D0CD1682-3551-42C8-9B7F-3CB053CC0D7F}" srcOrd="3" destOrd="0" parTransId="{465090B4-2DAC-4DA9-A7B9-1CAE17A92829}" sibTransId="{EA96D810-6B97-4417-BB61-EC299AB804D8}"/>
    <dgm:cxn modelId="{19395FD2-49EA-4798-AC12-E23C1AAF5020}" type="presOf" srcId="{30D1514C-758E-4529-9DCB-C656587186AC}" destId="{8E8B26A1-30EB-4A60-9A35-E08C081A1CE2}" srcOrd="1" destOrd="0" presId="urn:microsoft.com/office/officeart/2005/8/layout/list1"/>
    <dgm:cxn modelId="{D75DDED3-A1C6-4F41-9920-AC305FB34474}" type="presOf" srcId="{30D1514C-758E-4529-9DCB-C656587186AC}" destId="{4AC0B34C-ED86-4F46-A3C8-98D5A6FA05BA}" srcOrd="0" destOrd="0" presId="urn:microsoft.com/office/officeart/2005/8/layout/list1"/>
    <dgm:cxn modelId="{063474DD-7481-4EE0-9B75-03593708B204}" type="presOf" srcId="{AB06A480-A6A9-4EB9-819D-C2D47FFB302E}" destId="{E8163826-5B8B-45D6-9E75-80E7DACF3B12}" srcOrd="1" destOrd="0" presId="urn:microsoft.com/office/officeart/2005/8/layout/list1"/>
    <dgm:cxn modelId="{E6FF33E3-E307-498F-86CA-D94919433F7F}" srcId="{CCEDCB50-A970-4C00-A3B3-6705E0E18A09}" destId="{30D1514C-758E-4529-9DCB-C656587186AC}" srcOrd="1" destOrd="0" parTransId="{12214CC0-EF37-416B-B327-B123A5DEC4EF}" sibTransId="{CC280929-3012-4621-8FCF-319DD9DBB889}"/>
    <dgm:cxn modelId="{3D3A40F9-603B-4499-A9CE-55418CF429A0}" srcId="{CCEDCB50-A970-4C00-A3B3-6705E0E18A09}" destId="{C1B6937C-6590-4FB3-B649-44144CC67AFA}" srcOrd="2" destOrd="0" parTransId="{6093284E-6343-48B0-B5C9-1EA6B6334F94}" sibTransId="{B0B2BEE8-158F-4F99-A1AD-884AD1B8E3E8}"/>
    <dgm:cxn modelId="{E4DCC373-A49F-44F0-A251-88A2A28847EB}" type="presParOf" srcId="{6E89D3F8-7BB2-4AB6-B12D-D52C04F8E70C}" destId="{DFFC71A3-9B6B-4FDD-A2EE-655AF0569E5C}" srcOrd="0" destOrd="0" presId="urn:microsoft.com/office/officeart/2005/8/layout/list1"/>
    <dgm:cxn modelId="{8262DA64-8FAF-41F1-8CAD-D480CF819B83}" type="presParOf" srcId="{DFFC71A3-9B6B-4FDD-A2EE-655AF0569E5C}" destId="{43D0A3C6-0862-4A0F-AD40-D33E5EE32B28}" srcOrd="0" destOrd="0" presId="urn:microsoft.com/office/officeart/2005/8/layout/list1"/>
    <dgm:cxn modelId="{10AC481F-8838-4281-A079-FBC19D66FA43}" type="presParOf" srcId="{DFFC71A3-9B6B-4FDD-A2EE-655AF0569E5C}" destId="{E8163826-5B8B-45D6-9E75-80E7DACF3B12}" srcOrd="1" destOrd="0" presId="urn:microsoft.com/office/officeart/2005/8/layout/list1"/>
    <dgm:cxn modelId="{09B78723-4B5F-44BA-B76C-B84FC2A73D16}" type="presParOf" srcId="{6E89D3F8-7BB2-4AB6-B12D-D52C04F8E70C}" destId="{145078F6-FFDF-4284-82A5-371DA1724B6C}" srcOrd="1" destOrd="0" presId="urn:microsoft.com/office/officeart/2005/8/layout/list1"/>
    <dgm:cxn modelId="{1EC5AA1D-44D0-4B71-949D-66EF88E8AE2E}" type="presParOf" srcId="{6E89D3F8-7BB2-4AB6-B12D-D52C04F8E70C}" destId="{389A0719-FDA8-4A89-9DDE-D25D39DCBF86}" srcOrd="2" destOrd="0" presId="urn:microsoft.com/office/officeart/2005/8/layout/list1"/>
    <dgm:cxn modelId="{5454D533-8A27-4031-A67C-B89BDFD02D6C}" type="presParOf" srcId="{6E89D3F8-7BB2-4AB6-B12D-D52C04F8E70C}" destId="{6D88E525-34F3-4979-B830-7B210FDACEFF}" srcOrd="3" destOrd="0" presId="urn:microsoft.com/office/officeart/2005/8/layout/list1"/>
    <dgm:cxn modelId="{E37BA59E-75ED-4D0B-8C6A-84A823CBD0F2}" type="presParOf" srcId="{6E89D3F8-7BB2-4AB6-B12D-D52C04F8E70C}" destId="{ADFBB033-2A38-480C-9510-ADF71815AAE1}" srcOrd="4" destOrd="0" presId="urn:microsoft.com/office/officeart/2005/8/layout/list1"/>
    <dgm:cxn modelId="{BB7D6A9E-64FD-4B13-BCF7-B6B62720D571}" type="presParOf" srcId="{ADFBB033-2A38-480C-9510-ADF71815AAE1}" destId="{4AC0B34C-ED86-4F46-A3C8-98D5A6FA05BA}" srcOrd="0" destOrd="0" presId="urn:microsoft.com/office/officeart/2005/8/layout/list1"/>
    <dgm:cxn modelId="{6AB59A42-9E8E-4C76-9734-A7D4B145794D}" type="presParOf" srcId="{ADFBB033-2A38-480C-9510-ADF71815AAE1}" destId="{8E8B26A1-30EB-4A60-9A35-E08C081A1CE2}" srcOrd="1" destOrd="0" presId="urn:microsoft.com/office/officeart/2005/8/layout/list1"/>
    <dgm:cxn modelId="{53583A2F-8AED-4316-8C59-EF002A29C9C9}" type="presParOf" srcId="{6E89D3F8-7BB2-4AB6-B12D-D52C04F8E70C}" destId="{F2FA6275-4F8C-4988-A1D9-C1C36F743AC6}" srcOrd="5" destOrd="0" presId="urn:microsoft.com/office/officeart/2005/8/layout/list1"/>
    <dgm:cxn modelId="{F276B4A1-FD41-4FE2-9D32-4EADF29FE91F}" type="presParOf" srcId="{6E89D3F8-7BB2-4AB6-B12D-D52C04F8E70C}" destId="{DC3FFFB1-24EF-4A0C-8819-7682FEF45DED}" srcOrd="6" destOrd="0" presId="urn:microsoft.com/office/officeart/2005/8/layout/list1"/>
    <dgm:cxn modelId="{9403FA01-4DCB-4627-8F16-86AEBF23E995}" type="presParOf" srcId="{6E89D3F8-7BB2-4AB6-B12D-D52C04F8E70C}" destId="{BC8A91F4-0756-442B-8DE1-A50EEAC5BC0A}" srcOrd="7" destOrd="0" presId="urn:microsoft.com/office/officeart/2005/8/layout/list1"/>
    <dgm:cxn modelId="{C5803D78-2247-4490-A9E0-EC6A6F3FE013}" type="presParOf" srcId="{6E89D3F8-7BB2-4AB6-B12D-D52C04F8E70C}" destId="{5453FF15-31FC-4C42-8A30-090A05D2ECF8}" srcOrd="8" destOrd="0" presId="urn:microsoft.com/office/officeart/2005/8/layout/list1"/>
    <dgm:cxn modelId="{41D7E75F-FEF9-439C-AA28-7B91996470FB}" type="presParOf" srcId="{5453FF15-31FC-4C42-8A30-090A05D2ECF8}" destId="{A3FF987E-6EA6-4A0D-BC0D-47BE3A7B78C4}" srcOrd="0" destOrd="0" presId="urn:microsoft.com/office/officeart/2005/8/layout/list1"/>
    <dgm:cxn modelId="{1707254F-3216-4156-A56C-45D393943206}" type="presParOf" srcId="{5453FF15-31FC-4C42-8A30-090A05D2ECF8}" destId="{FFC6B588-AE40-468E-BDDC-F145AF04D297}" srcOrd="1" destOrd="0" presId="urn:microsoft.com/office/officeart/2005/8/layout/list1"/>
    <dgm:cxn modelId="{D5BBD195-048C-46F3-8D51-B989AF3BEDD2}" type="presParOf" srcId="{6E89D3F8-7BB2-4AB6-B12D-D52C04F8E70C}" destId="{DBD0EF69-6988-46CE-B3CD-436E11E2CB2C}" srcOrd="9" destOrd="0" presId="urn:microsoft.com/office/officeart/2005/8/layout/list1"/>
    <dgm:cxn modelId="{EC57E98A-3FBF-40B5-A80D-EF2AFF9DE98A}" type="presParOf" srcId="{6E89D3F8-7BB2-4AB6-B12D-D52C04F8E70C}" destId="{7F889D88-A800-4EEB-A939-03E54F9CD9A2}" srcOrd="10" destOrd="0" presId="urn:microsoft.com/office/officeart/2005/8/layout/list1"/>
    <dgm:cxn modelId="{39636505-60CD-4072-9715-6D083DC9B24B}" type="presParOf" srcId="{6E89D3F8-7BB2-4AB6-B12D-D52C04F8E70C}" destId="{7E649E61-B3EA-449E-8C8B-966528CAE33D}" srcOrd="11" destOrd="0" presId="urn:microsoft.com/office/officeart/2005/8/layout/list1"/>
    <dgm:cxn modelId="{7720C93C-E8F0-4596-8072-B2C9225A3C60}" type="presParOf" srcId="{6E89D3F8-7BB2-4AB6-B12D-D52C04F8E70C}" destId="{5C1A8FDB-01DB-4C4F-A3FF-8307E7147C34}" srcOrd="12" destOrd="0" presId="urn:microsoft.com/office/officeart/2005/8/layout/list1"/>
    <dgm:cxn modelId="{0378D7AF-EB62-432B-BC76-CFBE4CDF13C9}" type="presParOf" srcId="{5C1A8FDB-01DB-4C4F-A3FF-8307E7147C34}" destId="{222111CC-6C29-4300-8C05-5737CC7B327B}" srcOrd="0" destOrd="0" presId="urn:microsoft.com/office/officeart/2005/8/layout/list1"/>
    <dgm:cxn modelId="{4D505C7F-BC10-4761-959C-465FA1630F90}" type="presParOf" srcId="{5C1A8FDB-01DB-4C4F-A3FF-8307E7147C34}" destId="{ED63233E-3087-41C5-9C34-4E168839C90D}" srcOrd="1" destOrd="0" presId="urn:microsoft.com/office/officeart/2005/8/layout/list1"/>
    <dgm:cxn modelId="{43D64425-DB1F-46DE-AC6E-4D44EF448A58}" type="presParOf" srcId="{6E89D3F8-7BB2-4AB6-B12D-D52C04F8E70C}" destId="{9992C728-6884-4BAF-AA01-E10738335F59}" srcOrd="13" destOrd="0" presId="urn:microsoft.com/office/officeart/2005/8/layout/list1"/>
    <dgm:cxn modelId="{22CBA441-C1CB-427C-98C6-6E063824C54B}" type="presParOf" srcId="{6E89D3F8-7BB2-4AB6-B12D-D52C04F8E70C}" destId="{A3B31E94-9004-4658-8DF2-94EDEF40541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689C82-195E-4B5F-B6C4-C262918D78C3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F7F041D-E228-478B-8526-5E5F5379BD1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Logistic Regression</a:t>
          </a:r>
        </a:p>
      </dgm:t>
    </dgm:pt>
    <dgm:pt modelId="{EB77BA26-6D87-48D8-A3F3-0E8137815C8C}" type="parTrans" cxnId="{AF1F07D5-6488-470D-934A-BF7D0E27C42E}">
      <dgm:prSet/>
      <dgm:spPr/>
      <dgm:t>
        <a:bodyPr/>
        <a:lstStyle/>
        <a:p>
          <a:endParaRPr lang="en-US"/>
        </a:p>
      </dgm:t>
    </dgm:pt>
    <dgm:pt modelId="{D8D59CA8-8AB3-4144-89D8-07EF43AD2500}" type="sibTrans" cxnId="{AF1F07D5-6488-470D-934A-BF7D0E27C42E}">
      <dgm:prSet/>
      <dgm:spPr/>
      <dgm:t>
        <a:bodyPr/>
        <a:lstStyle/>
        <a:p>
          <a:endParaRPr lang="en-US"/>
        </a:p>
      </dgm:t>
    </dgm:pt>
    <dgm:pt modelId="{0B9C8D06-D77F-4BE9-8ADB-E1838A2B449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Random Forest</a:t>
          </a:r>
        </a:p>
      </dgm:t>
    </dgm:pt>
    <dgm:pt modelId="{72BE1D5A-C298-4EB2-A268-53AF7770E771}" type="parTrans" cxnId="{5F4CBA40-F7E0-49C7-92DA-52A3A556C2E7}">
      <dgm:prSet/>
      <dgm:spPr/>
      <dgm:t>
        <a:bodyPr/>
        <a:lstStyle/>
        <a:p>
          <a:endParaRPr lang="en-US"/>
        </a:p>
      </dgm:t>
    </dgm:pt>
    <dgm:pt modelId="{D3923DC1-078F-492E-B2DB-F1AF4429445E}" type="sibTrans" cxnId="{5F4CBA40-F7E0-49C7-92DA-52A3A556C2E7}">
      <dgm:prSet/>
      <dgm:spPr/>
      <dgm:t>
        <a:bodyPr/>
        <a:lstStyle/>
        <a:p>
          <a:endParaRPr lang="en-US"/>
        </a:p>
      </dgm:t>
    </dgm:pt>
    <dgm:pt modelId="{CE548A1F-D2DE-40C6-A3F2-12DA09EB02BE}" type="pres">
      <dgm:prSet presAssocID="{3D689C82-195E-4B5F-B6C4-C262918D78C3}" presName="root" presStyleCnt="0">
        <dgm:presLayoutVars>
          <dgm:dir/>
          <dgm:resizeHandles val="exact"/>
        </dgm:presLayoutVars>
      </dgm:prSet>
      <dgm:spPr/>
    </dgm:pt>
    <dgm:pt modelId="{AB196F51-6040-49C4-82FC-CFF8901C0446}" type="pres">
      <dgm:prSet presAssocID="{2F7F041D-E228-478B-8526-5E5F5379BD1B}" presName="compNode" presStyleCnt="0"/>
      <dgm:spPr/>
    </dgm:pt>
    <dgm:pt modelId="{CA53D0CC-3610-4755-BDF9-0817AE454A00}" type="pres">
      <dgm:prSet presAssocID="{2F7F041D-E228-478B-8526-5E5F5379BD1B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2CC102C-FE84-4184-8BCB-13E4F516B18D}" type="pres">
      <dgm:prSet presAssocID="{2F7F041D-E228-478B-8526-5E5F5379BD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A3248BF-A706-4867-8051-20CD2CC437EF}" type="pres">
      <dgm:prSet presAssocID="{2F7F041D-E228-478B-8526-5E5F5379BD1B}" presName="spaceRect" presStyleCnt="0"/>
      <dgm:spPr/>
    </dgm:pt>
    <dgm:pt modelId="{A0EAEF33-9381-4D77-8838-CD1662A82F69}" type="pres">
      <dgm:prSet presAssocID="{2F7F041D-E228-478B-8526-5E5F5379BD1B}" presName="textRect" presStyleLbl="revTx" presStyleIdx="0" presStyleCnt="2">
        <dgm:presLayoutVars>
          <dgm:chMax val="1"/>
          <dgm:chPref val="1"/>
        </dgm:presLayoutVars>
      </dgm:prSet>
      <dgm:spPr/>
    </dgm:pt>
    <dgm:pt modelId="{5FADA27F-01E7-4597-99D9-7E95901073E3}" type="pres">
      <dgm:prSet presAssocID="{D8D59CA8-8AB3-4144-89D8-07EF43AD2500}" presName="sibTrans" presStyleCnt="0"/>
      <dgm:spPr/>
    </dgm:pt>
    <dgm:pt modelId="{4C69AB82-29E8-4FC2-A2A7-00F37CB1245A}" type="pres">
      <dgm:prSet presAssocID="{0B9C8D06-D77F-4BE9-8ADB-E1838A2B449A}" presName="compNode" presStyleCnt="0"/>
      <dgm:spPr/>
    </dgm:pt>
    <dgm:pt modelId="{35009AD2-AF73-4392-9F1E-C13F93566217}" type="pres">
      <dgm:prSet presAssocID="{0B9C8D06-D77F-4BE9-8ADB-E1838A2B449A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FBC40D1C-D7B8-48FD-82C9-0D398D896654}" type="pres">
      <dgm:prSet presAssocID="{0B9C8D06-D77F-4BE9-8ADB-E1838A2B44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FFCF568E-BE90-4D07-9445-2F8EE4C4586E}" type="pres">
      <dgm:prSet presAssocID="{0B9C8D06-D77F-4BE9-8ADB-E1838A2B449A}" presName="spaceRect" presStyleCnt="0"/>
      <dgm:spPr/>
    </dgm:pt>
    <dgm:pt modelId="{B719E00C-F5AE-4028-BE24-94074AC4CF4B}" type="pres">
      <dgm:prSet presAssocID="{0B9C8D06-D77F-4BE9-8ADB-E1838A2B449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734203A-C7B6-4BE6-AC95-1BF374FCD9E0}" type="presOf" srcId="{3D689C82-195E-4B5F-B6C4-C262918D78C3}" destId="{CE548A1F-D2DE-40C6-A3F2-12DA09EB02BE}" srcOrd="0" destOrd="0" presId="urn:microsoft.com/office/officeart/2018/5/layout/IconLeafLabelList"/>
    <dgm:cxn modelId="{5F4CBA40-F7E0-49C7-92DA-52A3A556C2E7}" srcId="{3D689C82-195E-4B5F-B6C4-C262918D78C3}" destId="{0B9C8D06-D77F-4BE9-8ADB-E1838A2B449A}" srcOrd="1" destOrd="0" parTransId="{72BE1D5A-C298-4EB2-A268-53AF7770E771}" sibTransId="{D3923DC1-078F-492E-B2DB-F1AF4429445E}"/>
    <dgm:cxn modelId="{6E042C7A-DA28-43C6-8916-1AFC0A1DCC78}" type="presOf" srcId="{2F7F041D-E228-478B-8526-5E5F5379BD1B}" destId="{A0EAEF33-9381-4D77-8838-CD1662A82F69}" srcOrd="0" destOrd="0" presId="urn:microsoft.com/office/officeart/2018/5/layout/IconLeafLabelList"/>
    <dgm:cxn modelId="{4EA313D1-17C9-4B2B-8482-D20E89C4EE66}" type="presOf" srcId="{0B9C8D06-D77F-4BE9-8ADB-E1838A2B449A}" destId="{B719E00C-F5AE-4028-BE24-94074AC4CF4B}" srcOrd="0" destOrd="0" presId="urn:microsoft.com/office/officeart/2018/5/layout/IconLeafLabelList"/>
    <dgm:cxn modelId="{AF1F07D5-6488-470D-934A-BF7D0E27C42E}" srcId="{3D689C82-195E-4B5F-B6C4-C262918D78C3}" destId="{2F7F041D-E228-478B-8526-5E5F5379BD1B}" srcOrd="0" destOrd="0" parTransId="{EB77BA26-6D87-48D8-A3F3-0E8137815C8C}" sibTransId="{D8D59CA8-8AB3-4144-89D8-07EF43AD2500}"/>
    <dgm:cxn modelId="{4405EB3F-D047-48D8-9E2D-57C5E9D238F9}" type="presParOf" srcId="{CE548A1F-D2DE-40C6-A3F2-12DA09EB02BE}" destId="{AB196F51-6040-49C4-82FC-CFF8901C0446}" srcOrd="0" destOrd="0" presId="urn:microsoft.com/office/officeart/2018/5/layout/IconLeafLabelList"/>
    <dgm:cxn modelId="{74E6D731-C729-42C7-A5F1-A4FEAC7CF3CE}" type="presParOf" srcId="{AB196F51-6040-49C4-82FC-CFF8901C0446}" destId="{CA53D0CC-3610-4755-BDF9-0817AE454A00}" srcOrd="0" destOrd="0" presId="urn:microsoft.com/office/officeart/2018/5/layout/IconLeafLabelList"/>
    <dgm:cxn modelId="{8A3D2C13-12D8-4E96-9449-5B2F4B8DDBD3}" type="presParOf" srcId="{AB196F51-6040-49C4-82FC-CFF8901C0446}" destId="{92CC102C-FE84-4184-8BCB-13E4F516B18D}" srcOrd="1" destOrd="0" presId="urn:microsoft.com/office/officeart/2018/5/layout/IconLeafLabelList"/>
    <dgm:cxn modelId="{84B96507-D5AD-4B32-AFB8-B9223FB2F533}" type="presParOf" srcId="{AB196F51-6040-49C4-82FC-CFF8901C0446}" destId="{5A3248BF-A706-4867-8051-20CD2CC437EF}" srcOrd="2" destOrd="0" presId="urn:microsoft.com/office/officeart/2018/5/layout/IconLeafLabelList"/>
    <dgm:cxn modelId="{60FA28CD-7F62-4C33-8531-E4D5785E5A75}" type="presParOf" srcId="{AB196F51-6040-49C4-82FC-CFF8901C0446}" destId="{A0EAEF33-9381-4D77-8838-CD1662A82F69}" srcOrd="3" destOrd="0" presId="urn:microsoft.com/office/officeart/2018/5/layout/IconLeafLabelList"/>
    <dgm:cxn modelId="{415E6223-90B0-460F-8583-8DE75FFBA998}" type="presParOf" srcId="{CE548A1F-D2DE-40C6-A3F2-12DA09EB02BE}" destId="{5FADA27F-01E7-4597-99D9-7E95901073E3}" srcOrd="1" destOrd="0" presId="urn:microsoft.com/office/officeart/2018/5/layout/IconLeafLabelList"/>
    <dgm:cxn modelId="{D6C8038C-F201-4CB8-B5BD-A0452B89DBFE}" type="presParOf" srcId="{CE548A1F-D2DE-40C6-A3F2-12DA09EB02BE}" destId="{4C69AB82-29E8-4FC2-A2A7-00F37CB1245A}" srcOrd="2" destOrd="0" presId="urn:microsoft.com/office/officeart/2018/5/layout/IconLeafLabelList"/>
    <dgm:cxn modelId="{77FC7455-4B06-4EED-B2C8-C38F474A9551}" type="presParOf" srcId="{4C69AB82-29E8-4FC2-A2A7-00F37CB1245A}" destId="{35009AD2-AF73-4392-9F1E-C13F93566217}" srcOrd="0" destOrd="0" presId="urn:microsoft.com/office/officeart/2018/5/layout/IconLeafLabelList"/>
    <dgm:cxn modelId="{A44018FA-9028-4568-BB08-424FACE06FF9}" type="presParOf" srcId="{4C69AB82-29E8-4FC2-A2A7-00F37CB1245A}" destId="{FBC40D1C-D7B8-48FD-82C9-0D398D896654}" srcOrd="1" destOrd="0" presId="urn:microsoft.com/office/officeart/2018/5/layout/IconLeafLabelList"/>
    <dgm:cxn modelId="{32CC66BD-0227-4A57-9F61-2790CFF92F9A}" type="presParOf" srcId="{4C69AB82-29E8-4FC2-A2A7-00F37CB1245A}" destId="{FFCF568E-BE90-4D07-9445-2F8EE4C4586E}" srcOrd="2" destOrd="0" presId="urn:microsoft.com/office/officeart/2018/5/layout/IconLeafLabelList"/>
    <dgm:cxn modelId="{37302623-47E5-4560-B82D-6AD56BA217B4}" type="presParOf" srcId="{4C69AB82-29E8-4FC2-A2A7-00F37CB1245A}" destId="{B719E00C-F5AE-4028-BE24-94074AC4CF4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B42BAC-DCDD-44DD-8DF3-A167ADA53F2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F210DF-F29D-4A77-B1ED-33F24C3F3071}">
      <dgm:prSet/>
      <dgm:spPr/>
      <dgm:t>
        <a:bodyPr/>
        <a:lstStyle/>
        <a:p>
          <a:r>
            <a:rPr lang="en-US"/>
            <a:t>Sync Data sources</a:t>
          </a:r>
        </a:p>
      </dgm:t>
    </dgm:pt>
    <dgm:pt modelId="{CCC73DAD-1118-43E3-950A-6826C740D446}" type="parTrans" cxnId="{881D4C93-BD66-4A07-A86A-E245A8BB1709}">
      <dgm:prSet/>
      <dgm:spPr/>
      <dgm:t>
        <a:bodyPr/>
        <a:lstStyle/>
        <a:p>
          <a:endParaRPr lang="en-US"/>
        </a:p>
      </dgm:t>
    </dgm:pt>
    <dgm:pt modelId="{E5DFF7EF-59B1-4ACA-B6C1-2E22E79C35A9}" type="sibTrans" cxnId="{881D4C93-BD66-4A07-A86A-E245A8BB1709}">
      <dgm:prSet/>
      <dgm:spPr/>
      <dgm:t>
        <a:bodyPr/>
        <a:lstStyle/>
        <a:p>
          <a:endParaRPr lang="en-US"/>
        </a:p>
      </dgm:t>
    </dgm:pt>
    <dgm:pt modelId="{F52F33D5-8AD7-45D1-871D-6CBCA3EC4E27}">
      <dgm:prSet/>
      <dgm:spPr/>
      <dgm:t>
        <a:bodyPr/>
        <a:lstStyle/>
        <a:p>
          <a:r>
            <a:rPr lang="en-US"/>
            <a:t>Establish Data Pipeline</a:t>
          </a:r>
        </a:p>
      </dgm:t>
    </dgm:pt>
    <dgm:pt modelId="{582B2EE2-DD8F-4130-9C70-426F7F3FB48D}" type="parTrans" cxnId="{E3D08E1F-A987-4DCA-B143-626268AEB274}">
      <dgm:prSet/>
      <dgm:spPr/>
      <dgm:t>
        <a:bodyPr/>
        <a:lstStyle/>
        <a:p>
          <a:endParaRPr lang="en-US"/>
        </a:p>
      </dgm:t>
    </dgm:pt>
    <dgm:pt modelId="{1F17E8AB-DF42-4BE2-B621-C4A2633DA1A3}" type="sibTrans" cxnId="{E3D08E1F-A987-4DCA-B143-626268AEB274}">
      <dgm:prSet/>
      <dgm:spPr/>
      <dgm:t>
        <a:bodyPr/>
        <a:lstStyle/>
        <a:p>
          <a:endParaRPr lang="en-US"/>
        </a:p>
      </dgm:t>
    </dgm:pt>
    <dgm:pt modelId="{B59FC0D3-1103-4255-B4D8-4891557296E7}">
      <dgm:prSet/>
      <dgm:spPr/>
      <dgm:t>
        <a:bodyPr/>
        <a:lstStyle/>
        <a:p>
          <a:r>
            <a:rPr lang="en-US"/>
            <a:t>Scripting </a:t>
          </a:r>
        </a:p>
      </dgm:t>
    </dgm:pt>
    <dgm:pt modelId="{7C969B8D-E462-42D7-B321-C30258C9F917}" type="parTrans" cxnId="{5F3EC11B-4919-4523-AFB2-95D041F1A1D8}">
      <dgm:prSet/>
      <dgm:spPr/>
      <dgm:t>
        <a:bodyPr/>
        <a:lstStyle/>
        <a:p>
          <a:endParaRPr lang="en-US"/>
        </a:p>
      </dgm:t>
    </dgm:pt>
    <dgm:pt modelId="{8AC31532-BBBB-4CF4-A66C-B47CC7EFE3F9}" type="sibTrans" cxnId="{5F3EC11B-4919-4523-AFB2-95D041F1A1D8}">
      <dgm:prSet/>
      <dgm:spPr/>
      <dgm:t>
        <a:bodyPr/>
        <a:lstStyle/>
        <a:p>
          <a:endParaRPr lang="en-US"/>
        </a:p>
      </dgm:t>
    </dgm:pt>
    <dgm:pt modelId="{2D28129D-AC4D-4CD6-B31A-5415F0AE1104}">
      <dgm:prSet/>
      <dgm:spPr/>
      <dgm:t>
        <a:bodyPr/>
        <a:lstStyle/>
        <a:p>
          <a:r>
            <a:rPr lang="en-US"/>
            <a:t>Testing</a:t>
          </a:r>
        </a:p>
      </dgm:t>
    </dgm:pt>
    <dgm:pt modelId="{6D477047-4840-4378-8BD9-7FDF94B3268D}" type="parTrans" cxnId="{91D4ED9F-C09F-4830-8831-911F985FFC70}">
      <dgm:prSet/>
      <dgm:spPr/>
      <dgm:t>
        <a:bodyPr/>
        <a:lstStyle/>
        <a:p>
          <a:endParaRPr lang="en-US"/>
        </a:p>
      </dgm:t>
    </dgm:pt>
    <dgm:pt modelId="{F4F5BCD3-A148-4170-B1AD-206E9803C0D7}" type="sibTrans" cxnId="{91D4ED9F-C09F-4830-8831-911F985FFC70}">
      <dgm:prSet/>
      <dgm:spPr/>
      <dgm:t>
        <a:bodyPr/>
        <a:lstStyle/>
        <a:p>
          <a:endParaRPr lang="en-US"/>
        </a:p>
      </dgm:t>
    </dgm:pt>
    <dgm:pt modelId="{83604AAA-731E-411F-93EB-25EF349869DE}">
      <dgm:prSet/>
      <dgm:spPr/>
      <dgm:t>
        <a:bodyPr/>
        <a:lstStyle/>
        <a:p>
          <a:r>
            <a:rPr lang="en-US"/>
            <a:t>Visualization</a:t>
          </a:r>
        </a:p>
      </dgm:t>
    </dgm:pt>
    <dgm:pt modelId="{35401C15-05FD-4057-AD1C-81108C18CC18}" type="parTrans" cxnId="{C2389D7A-620D-4636-85D3-375572A365E6}">
      <dgm:prSet/>
      <dgm:spPr/>
      <dgm:t>
        <a:bodyPr/>
        <a:lstStyle/>
        <a:p>
          <a:endParaRPr lang="en-US"/>
        </a:p>
      </dgm:t>
    </dgm:pt>
    <dgm:pt modelId="{533745D8-F3D8-4EDA-A4A3-7AC3FEE4E5E5}" type="sibTrans" cxnId="{C2389D7A-620D-4636-85D3-375572A365E6}">
      <dgm:prSet/>
      <dgm:spPr/>
      <dgm:t>
        <a:bodyPr/>
        <a:lstStyle/>
        <a:p>
          <a:endParaRPr lang="en-US"/>
        </a:p>
      </dgm:t>
    </dgm:pt>
    <dgm:pt modelId="{26314DC4-F580-41B2-9EA3-BE7C5FBA35E2}" type="pres">
      <dgm:prSet presAssocID="{48B42BAC-DCDD-44DD-8DF3-A167ADA53F20}" presName="outerComposite" presStyleCnt="0">
        <dgm:presLayoutVars>
          <dgm:chMax val="5"/>
          <dgm:dir/>
          <dgm:resizeHandles val="exact"/>
        </dgm:presLayoutVars>
      </dgm:prSet>
      <dgm:spPr/>
    </dgm:pt>
    <dgm:pt modelId="{A9FC0DCF-8BF9-42A7-A24C-1EBE157D81B3}" type="pres">
      <dgm:prSet presAssocID="{48B42BAC-DCDD-44DD-8DF3-A167ADA53F20}" presName="dummyMaxCanvas" presStyleCnt="0">
        <dgm:presLayoutVars/>
      </dgm:prSet>
      <dgm:spPr/>
    </dgm:pt>
    <dgm:pt modelId="{A516F9A0-0B61-44C6-ADBE-834776EC4FA7}" type="pres">
      <dgm:prSet presAssocID="{48B42BAC-DCDD-44DD-8DF3-A167ADA53F20}" presName="FiveNodes_1" presStyleLbl="node1" presStyleIdx="0" presStyleCnt="5">
        <dgm:presLayoutVars>
          <dgm:bulletEnabled val="1"/>
        </dgm:presLayoutVars>
      </dgm:prSet>
      <dgm:spPr/>
    </dgm:pt>
    <dgm:pt modelId="{F744E74D-8CE9-4224-9D47-6BD7F5F957EA}" type="pres">
      <dgm:prSet presAssocID="{48B42BAC-DCDD-44DD-8DF3-A167ADA53F20}" presName="FiveNodes_2" presStyleLbl="node1" presStyleIdx="1" presStyleCnt="5">
        <dgm:presLayoutVars>
          <dgm:bulletEnabled val="1"/>
        </dgm:presLayoutVars>
      </dgm:prSet>
      <dgm:spPr/>
    </dgm:pt>
    <dgm:pt modelId="{936CFF6C-0201-4795-B336-090B7A9A61BE}" type="pres">
      <dgm:prSet presAssocID="{48B42BAC-DCDD-44DD-8DF3-A167ADA53F20}" presName="FiveNodes_3" presStyleLbl="node1" presStyleIdx="2" presStyleCnt="5">
        <dgm:presLayoutVars>
          <dgm:bulletEnabled val="1"/>
        </dgm:presLayoutVars>
      </dgm:prSet>
      <dgm:spPr/>
    </dgm:pt>
    <dgm:pt modelId="{E100B43B-C543-4B91-9D1D-0C02B0F1CD57}" type="pres">
      <dgm:prSet presAssocID="{48B42BAC-DCDD-44DD-8DF3-A167ADA53F20}" presName="FiveNodes_4" presStyleLbl="node1" presStyleIdx="3" presStyleCnt="5">
        <dgm:presLayoutVars>
          <dgm:bulletEnabled val="1"/>
        </dgm:presLayoutVars>
      </dgm:prSet>
      <dgm:spPr/>
    </dgm:pt>
    <dgm:pt modelId="{16E0345B-CC20-4254-86A5-0347CF98DC5E}" type="pres">
      <dgm:prSet presAssocID="{48B42BAC-DCDD-44DD-8DF3-A167ADA53F20}" presName="FiveNodes_5" presStyleLbl="node1" presStyleIdx="4" presStyleCnt="5">
        <dgm:presLayoutVars>
          <dgm:bulletEnabled val="1"/>
        </dgm:presLayoutVars>
      </dgm:prSet>
      <dgm:spPr/>
    </dgm:pt>
    <dgm:pt modelId="{D06EDB93-18D1-46EA-B6EE-CAB14FF48D29}" type="pres">
      <dgm:prSet presAssocID="{48B42BAC-DCDD-44DD-8DF3-A167ADA53F20}" presName="FiveConn_1-2" presStyleLbl="fgAccFollowNode1" presStyleIdx="0" presStyleCnt="4">
        <dgm:presLayoutVars>
          <dgm:bulletEnabled val="1"/>
        </dgm:presLayoutVars>
      </dgm:prSet>
      <dgm:spPr/>
    </dgm:pt>
    <dgm:pt modelId="{AE6F3C7A-89EF-4191-9439-5A6F73CAF4E8}" type="pres">
      <dgm:prSet presAssocID="{48B42BAC-DCDD-44DD-8DF3-A167ADA53F20}" presName="FiveConn_2-3" presStyleLbl="fgAccFollowNode1" presStyleIdx="1" presStyleCnt="4">
        <dgm:presLayoutVars>
          <dgm:bulletEnabled val="1"/>
        </dgm:presLayoutVars>
      </dgm:prSet>
      <dgm:spPr/>
    </dgm:pt>
    <dgm:pt modelId="{E5D67A8B-E133-4997-B954-2A1A68D59196}" type="pres">
      <dgm:prSet presAssocID="{48B42BAC-DCDD-44DD-8DF3-A167ADA53F20}" presName="FiveConn_3-4" presStyleLbl="fgAccFollowNode1" presStyleIdx="2" presStyleCnt="4">
        <dgm:presLayoutVars>
          <dgm:bulletEnabled val="1"/>
        </dgm:presLayoutVars>
      </dgm:prSet>
      <dgm:spPr/>
    </dgm:pt>
    <dgm:pt modelId="{3ABB2AB3-5863-4B23-A885-8CB209B77A07}" type="pres">
      <dgm:prSet presAssocID="{48B42BAC-DCDD-44DD-8DF3-A167ADA53F20}" presName="FiveConn_4-5" presStyleLbl="fgAccFollowNode1" presStyleIdx="3" presStyleCnt="4">
        <dgm:presLayoutVars>
          <dgm:bulletEnabled val="1"/>
        </dgm:presLayoutVars>
      </dgm:prSet>
      <dgm:spPr/>
    </dgm:pt>
    <dgm:pt modelId="{CDD37AB5-B585-4027-82AF-77CA6A1A4CC5}" type="pres">
      <dgm:prSet presAssocID="{48B42BAC-DCDD-44DD-8DF3-A167ADA53F20}" presName="FiveNodes_1_text" presStyleLbl="node1" presStyleIdx="4" presStyleCnt="5">
        <dgm:presLayoutVars>
          <dgm:bulletEnabled val="1"/>
        </dgm:presLayoutVars>
      </dgm:prSet>
      <dgm:spPr/>
    </dgm:pt>
    <dgm:pt modelId="{565B29FE-126B-4DCE-BA5B-EB555BD76087}" type="pres">
      <dgm:prSet presAssocID="{48B42BAC-DCDD-44DD-8DF3-A167ADA53F20}" presName="FiveNodes_2_text" presStyleLbl="node1" presStyleIdx="4" presStyleCnt="5">
        <dgm:presLayoutVars>
          <dgm:bulletEnabled val="1"/>
        </dgm:presLayoutVars>
      </dgm:prSet>
      <dgm:spPr/>
    </dgm:pt>
    <dgm:pt modelId="{D64887E3-E490-4705-8062-EE661B25CD53}" type="pres">
      <dgm:prSet presAssocID="{48B42BAC-DCDD-44DD-8DF3-A167ADA53F20}" presName="FiveNodes_3_text" presStyleLbl="node1" presStyleIdx="4" presStyleCnt="5">
        <dgm:presLayoutVars>
          <dgm:bulletEnabled val="1"/>
        </dgm:presLayoutVars>
      </dgm:prSet>
      <dgm:spPr/>
    </dgm:pt>
    <dgm:pt modelId="{FCD423DD-2970-400D-A24B-B613346930A9}" type="pres">
      <dgm:prSet presAssocID="{48B42BAC-DCDD-44DD-8DF3-A167ADA53F20}" presName="FiveNodes_4_text" presStyleLbl="node1" presStyleIdx="4" presStyleCnt="5">
        <dgm:presLayoutVars>
          <dgm:bulletEnabled val="1"/>
        </dgm:presLayoutVars>
      </dgm:prSet>
      <dgm:spPr/>
    </dgm:pt>
    <dgm:pt modelId="{2B4231B0-00F5-4C27-AC9F-A004FA5C3EC7}" type="pres">
      <dgm:prSet presAssocID="{48B42BAC-DCDD-44DD-8DF3-A167ADA53F2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927C212-90C8-48DA-9040-37769EA87D59}" type="presOf" srcId="{C2F210DF-F29D-4A77-B1ED-33F24C3F3071}" destId="{A516F9A0-0B61-44C6-ADBE-834776EC4FA7}" srcOrd="0" destOrd="0" presId="urn:microsoft.com/office/officeart/2005/8/layout/vProcess5"/>
    <dgm:cxn modelId="{5F3EC11B-4919-4523-AFB2-95D041F1A1D8}" srcId="{48B42BAC-DCDD-44DD-8DF3-A167ADA53F20}" destId="{B59FC0D3-1103-4255-B4D8-4891557296E7}" srcOrd="2" destOrd="0" parTransId="{7C969B8D-E462-42D7-B321-C30258C9F917}" sibTransId="{8AC31532-BBBB-4CF4-A66C-B47CC7EFE3F9}"/>
    <dgm:cxn modelId="{F31D0A1D-A95D-4326-802C-E85CA858F9A5}" type="presOf" srcId="{1F17E8AB-DF42-4BE2-B621-C4A2633DA1A3}" destId="{AE6F3C7A-89EF-4191-9439-5A6F73CAF4E8}" srcOrd="0" destOrd="0" presId="urn:microsoft.com/office/officeart/2005/8/layout/vProcess5"/>
    <dgm:cxn modelId="{93BA791D-3630-4B4E-B3AA-4437D5B87054}" type="presOf" srcId="{83604AAA-731E-411F-93EB-25EF349869DE}" destId="{2B4231B0-00F5-4C27-AC9F-A004FA5C3EC7}" srcOrd="1" destOrd="0" presId="urn:microsoft.com/office/officeart/2005/8/layout/vProcess5"/>
    <dgm:cxn modelId="{E3D08E1F-A987-4DCA-B143-626268AEB274}" srcId="{48B42BAC-DCDD-44DD-8DF3-A167ADA53F20}" destId="{F52F33D5-8AD7-45D1-871D-6CBCA3EC4E27}" srcOrd="1" destOrd="0" parTransId="{582B2EE2-DD8F-4130-9C70-426F7F3FB48D}" sibTransId="{1F17E8AB-DF42-4BE2-B621-C4A2633DA1A3}"/>
    <dgm:cxn modelId="{805DD630-CFBF-4420-A9ED-C13CB9DC2233}" type="presOf" srcId="{B59FC0D3-1103-4255-B4D8-4891557296E7}" destId="{D64887E3-E490-4705-8062-EE661B25CD53}" srcOrd="1" destOrd="0" presId="urn:microsoft.com/office/officeart/2005/8/layout/vProcess5"/>
    <dgm:cxn modelId="{3CEC693D-D0BB-453C-9B33-BB4FA4949F93}" type="presOf" srcId="{2D28129D-AC4D-4CD6-B31A-5415F0AE1104}" destId="{FCD423DD-2970-400D-A24B-B613346930A9}" srcOrd="1" destOrd="0" presId="urn:microsoft.com/office/officeart/2005/8/layout/vProcess5"/>
    <dgm:cxn modelId="{F9ED455B-B1CA-4768-AC0D-CBA4A74A8A37}" type="presOf" srcId="{83604AAA-731E-411F-93EB-25EF349869DE}" destId="{16E0345B-CC20-4254-86A5-0347CF98DC5E}" srcOrd="0" destOrd="0" presId="urn:microsoft.com/office/officeart/2005/8/layout/vProcess5"/>
    <dgm:cxn modelId="{385D577A-1033-4405-8430-9D4C01A4FE2F}" type="presOf" srcId="{2D28129D-AC4D-4CD6-B31A-5415F0AE1104}" destId="{E100B43B-C543-4B91-9D1D-0C02B0F1CD57}" srcOrd="0" destOrd="0" presId="urn:microsoft.com/office/officeart/2005/8/layout/vProcess5"/>
    <dgm:cxn modelId="{C2389D7A-620D-4636-85D3-375572A365E6}" srcId="{48B42BAC-DCDD-44DD-8DF3-A167ADA53F20}" destId="{83604AAA-731E-411F-93EB-25EF349869DE}" srcOrd="4" destOrd="0" parTransId="{35401C15-05FD-4057-AD1C-81108C18CC18}" sibTransId="{533745D8-F3D8-4EDA-A4A3-7AC3FEE4E5E5}"/>
    <dgm:cxn modelId="{881D4C93-BD66-4A07-A86A-E245A8BB1709}" srcId="{48B42BAC-DCDD-44DD-8DF3-A167ADA53F20}" destId="{C2F210DF-F29D-4A77-B1ED-33F24C3F3071}" srcOrd="0" destOrd="0" parTransId="{CCC73DAD-1118-43E3-950A-6826C740D446}" sibTransId="{E5DFF7EF-59B1-4ACA-B6C1-2E22E79C35A9}"/>
    <dgm:cxn modelId="{7969B493-8A7F-4442-97FB-42DA3203EA79}" type="presOf" srcId="{F52F33D5-8AD7-45D1-871D-6CBCA3EC4E27}" destId="{F744E74D-8CE9-4224-9D47-6BD7F5F957EA}" srcOrd="0" destOrd="0" presId="urn:microsoft.com/office/officeart/2005/8/layout/vProcess5"/>
    <dgm:cxn modelId="{EDE6DD9A-C670-4FE5-8642-A3E997E25FCD}" type="presOf" srcId="{F52F33D5-8AD7-45D1-871D-6CBCA3EC4E27}" destId="{565B29FE-126B-4DCE-BA5B-EB555BD76087}" srcOrd="1" destOrd="0" presId="urn:microsoft.com/office/officeart/2005/8/layout/vProcess5"/>
    <dgm:cxn modelId="{5FC3F09B-163F-43C5-9A15-C6D93E738D0C}" type="presOf" srcId="{48B42BAC-DCDD-44DD-8DF3-A167ADA53F20}" destId="{26314DC4-F580-41B2-9EA3-BE7C5FBA35E2}" srcOrd="0" destOrd="0" presId="urn:microsoft.com/office/officeart/2005/8/layout/vProcess5"/>
    <dgm:cxn modelId="{4408539D-4ECE-4269-BE82-7C97C9BEEBAC}" type="presOf" srcId="{E5DFF7EF-59B1-4ACA-B6C1-2E22E79C35A9}" destId="{D06EDB93-18D1-46EA-B6EE-CAB14FF48D29}" srcOrd="0" destOrd="0" presId="urn:microsoft.com/office/officeart/2005/8/layout/vProcess5"/>
    <dgm:cxn modelId="{91D4ED9F-C09F-4830-8831-911F985FFC70}" srcId="{48B42BAC-DCDD-44DD-8DF3-A167ADA53F20}" destId="{2D28129D-AC4D-4CD6-B31A-5415F0AE1104}" srcOrd="3" destOrd="0" parTransId="{6D477047-4840-4378-8BD9-7FDF94B3268D}" sibTransId="{F4F5BCD3-A148-4170-B1AD-206E9803C0D7}"/>
    <dgm:cxn modelId="{BBC888A3-C89D-4E1E-87A8-2A882CC21FBB}" type="presOf" srcId="{F4F5BCD3-A148-4170-B1AD-206E9803C0D7}" destId="{3ABB2AB3-5863-4B23-A885-8CB209B77A07}" srcOrd="0" destOrd="0" presId="urn:microsoft.com/office/officeart/2005/8/layout/vProcess5"/>
    <dgm:cxn modelId="{11FE0BB5-04D4-47D0-AC39-547F09451AB5}" type="presOf" srcId="{B59FC0D3-1103-4255-B4D8-4891557296E7}" destId="{936CFF6C-0201-4795-B336-090B7A9A61BE}" srcOrd="0" destOrd="0" presId="urn:microsoft.com/office/officeart/2005/8/layout/vProcess5"/>
    <dgm:cxn modelId="{6EC2E7B8-68CE-45FE-9FDB-C78E90AC6EDA}" type="presOf" srcId="{8AC31532-BBBB-4CF4-A66C-B47CC7EFE3F9}" destId="{E5D67A8B-E133-4997-B954-2A1A68D59196}" srcOrd="0" destOrd="0" presId="urn:microsoft.com/office/officeart/2005/8/layout/vProcess5"/>
    <dgm:cxn modelId="{E1F2ABE4-C386-4AA8-8294-D6F92DD665FC}" type="presOf" srcId="{C2F210DF-F29D-4A77-B1ED-33F24C3F3071}" destId="{CDD37AB5-B585-4027-82AF-77CA6A1A4CC5}" srcOrd="1" destOrd="0" presId="urn:microsoft.com/office/officeart/2005/8/layout/vProcess5"/>
    <dgm:cxn modelId="{28B77CB0-84F8-4016-9BAC-44BEFC2132AA}" type="presParOf" srcId="{26314DC4-F580-41B2-9EA3-BE7C5FBA35E2}" destId="{A9FC0DCF-8BF9-42A7-A24C-1EBE157D81B3}" srcOrd="0" destOrd="0" presId="urn:microsoft.com/office/officeart/2005/8/layout/vProcess5"/>
    <dgm:cxn modelId="{9B554ACB-4A58-400E-9202-AE2006094B5A}" type="presParOf" srcId="{26314DC4-F580-41B2-9EA3-BE7C5FBA35E2}" destId="{A516F9A0-0B61-44C6-ADBE-834776EC4FA7}" srcOrd="1" destOrd="0" presId="urn:microsoft.com/office/officeart/2005/8/layout/vProcess5"/>
    <dgm:cxn modelId="{BBAEB17E-594C-4DD1-BB11-972339FB3A24}" type="presParOf" srcId="{26314DC4-F580-41B2-9EA3-BE7C5FBA35E2}" destId="{F744E74D-8CE9-4224-9D47-6BD7F5F957EA}" srcOrd="2" destOrd="0" presId="urn:microsoft.com/office/officeart/2005/8/layout/vProcess5"/>
    <dgm:cxn modelId="{A54E92BB-FD3D-47FA-A0FB-5281EFEC40B7}" type="presParOf" srcId="{26314DC4-F580-41B2-9EA3-BE7C5FBA35E2}" destId="{936CFF6C-0201-4795-B336-090B7A9A61BE}" srcOrd="3" destOrd="0" presId="urn:microsoft.com/office/officeart/2005/8/layout/vProcess5"/>
    <dgm:cxn modelId="{07961656-1E7E-4253-83A9-75C7D3BF70D9}" type="presParOf" srcId="{26314DC4-F580-41B2-9EA3-BE7C5FBA35E2}" destId="{E100B43B-C543-4B91-9D1D-0C02B0F1CD57}" srcOrd="4" destOrd="0" presId="urn:microsoft.com/office/officeart/2005/8/layout/vProcess5"/>
    <dgm:cxn modelId="{FFA272E3-FD86-487C-8821-602AADA1AEFA}" type="presParOf" srcId="{26314DC4-F580-41B2-9EA3-BE7C5FBA35E2}" destId="{16E0345B-CC20-4254-86A5-0347CF98DC5E}" srcOrd="5" destOrd="0" presId="urn:microsoft.com/office/officeart/2005/8/layout/vProcess5"/>
    <dgm:cxn modelId="{D5C14B92-B2F1-45F9-BF28-E324885CCB2D}" type="presParOf" srcId="{26314DC4-F580-41B2-9EA3-BE7C5FBA35E2}" destId="{D06EDB93-18D1-46EA-B6EE-CAB14FF48D29}" srcOrd="6" destOrd="0" presId="urn:microsoft.com/office/officeart/2005/8/layout/vProcess5"/>
    <dgm:cxn modelId="{125E0CEB-9D93-4C56-AF80-5CD445E13F05}" type="presParOf" srcId="{26314DC4-F580-41B2-9EA3-BE7C5FBA35E2}" destId="{AE6F3C7A-89EF-4191-9439-5A6F73CAF4E8}" srcOrd="7" destOrd="0" presId="urn:microsoft.com/office/officeart/2005/8/layout/vProcess5"/>
    <dgm:cxn modelId="{8934243A-018A-4B5D-B896-48733225CFA4}" type="presParOf" srcId="{26314DC4-F580-41B2-9EA3-BE7C5FBA35E2}" destId="{E5D67A8B-E133-4997-B954-2A1A68D59196}" srcOrd="8" destOrd="0" presId="urn:microsoft.com/office/officeart/2005/8/layout/vProcess5"/>
    <dgm:cxn modelId="{3D29D3F5-89F9-412C-BD9C-3CAEF793A81F}" type="presParOf" srcId="{26314DC4-F580-41B2-9EA3-BE7C5FBA35E2}" destId="{3ABB2AB3-5863-4B23-A885-8CB209B77A07}" srcOrd="9" destOrd="0" presId="urn:microsoft.com/office/officeart/2005/8/layout/vProcess5"/>
    <dgm:cxn modelId="{D0DF6F95-9C57-4DCD-82BA-BE5F174F90BD}" type="presParOf" srcId="{26314DC4-F580-41B2-9EA3-BE7C5FBA35E2}" destId="{CDD37AB5-B585-4027-82AF-77CA6A1A4CC5}" srcOrd="10" destOrd="0" presId="urn:microsoft.com/office/officeart/2005/8/layout/vProcess5"/>
    <dgm:cxn modelId="{E514C406-5711-4197-AFFA-0B256FC25212}" type="presParOf" srcId="{26314DC4-F580-41B2-9EA3-BE7C5FBA35E2}" destId="{565B29FE-126B-4DCE-BA5B-EB555BD76087}" srcOrd="11" destOrd="0" presId="urn:microsoft.com/office/officeart/2005/8/layout/vProcess5"/>
    <dgm:cxn modelId="{43986B7B-53A7-4C9D-AA5D-A284B6A5FEDC}" type="presParOf" srcId="{26314DC4-F580-41B2-9EA3-BE7C5FBA35E2}" destId="{D64887E3-E490-4705-8062-EE661B25CD53}" srcOrd="12" destOrd="0" presId="urn:microsoft.com/office/officeart/2005/8/layout/vProcess5"/>
    <dgm:cxn modelId="{FE867320-9B50-4DE4-839C-1ED7060CDD90}" type="presParOf" srcId="{26314DC4-F580-41B2-9EA3-BE7C5FBA35E2}" destId="{FCD423DD-2970-400D-A24B-B613346930A9}" srcOrd="13" destOrd="0" presId="urn:microsoft.com/office/officeart/2005/8/layout/vProcess5"/>
    <dgm:cxn modelId="{D17D226F-7F07-49B5-BBF7-7E43E0338C7F}" type="presParOf" srcId="{26314DC4-F580-41B2-9EA3-BE7C5FBA35E2}" destId="{2B4231B0-00F5-4C27-AC9F-A004FA5C3EC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53AC45-BFA5-4475-87D0-EDA0E1245BD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03FD362-60F4-45A6-96CD-F692D213C204}">
      <dgm:prSet/>
      <dgm:spPr/>
      <dgm:t>
        <a:bodyPr/>
        <a:lstStyle/>
        <a:p>
          <a:pPr>
            <a:defRPr cap="all"/>
          </a:pPr>
          <a:r>
            <a:rPr lang="en-US"/>
            <a:t>Story Board</a:t>
          </a:r>
        </a:p>
      </dgm:t>
    </dgm:pt>
    <dgm:pt modelId="{9C2002A5-58FC-4889-9980-A68C770F0674}" type="parTrans" cxnId="{F0D9FB38-FF58-4E23-8F13-8594C0795DAB}">
      <dgm:prSet/>
      <dgm:spPr/>
      <dgm:t>
        <a:bodyPr/>
        <a:lstStyle/>
        <a:p>
          <a:endParaRPr lang="en-US"/>
        </a:p>
      </dgm:t>
    </dgm:pt>
    <dgm:pt modelId="{DB847782-FE5B-49A3-9E3C-7BC9548EB8CB}" type="sibTrans" cxnId="{F0D9FB38-FF58-4E23-8F13-8594C0795DAB}">
      <dgm:prSet/>
      <dgm:spPr/>
      <dgm:t>
        <a:bodyPr/>
        <a:lstStyle/>
        <a:p>
          <a:endParaRPr lang="en-US"/>
        </a:p>
      </dgm:t>
    </dgm:pt>
    <dgm:pt modelId="{A292E98B-55B4-4DC9-9164-B98C7F93CAEB}">
      <dgm:prSet/>
      <dgm:spPr/>
      <dgm:t>
        <a:bodyPr/>
        <a:lstStyle/>
        <a:p>
          <a:pPr>
            <a:defRPr cap="all"/>
          </a:pPr>
          <a:r>
            <a:rPr lang="en-US"/>
            <a:t>Goal | Snapshot – Reduce Default Probability</a:t>
          </a:r>
        </a:p>
      </dgm:t>
    </dgm:pt>
    <dgm:pt modelId="{20E30F0E-B3BC-4BBA-848E-7161E6D0AD1C}" type="parTrans" cxnId="{339C5A75-0C02-45CF-AB67-2235D19BD384}">
      <dgm:prSet/>
      <dgm:spPr/>
      <dgm:t>
        <a:bodyPr/>
        <a:lstStyle/>
        <a:p>
          <a:endParaRPr lang="en-US"/>
        </a:p>
      </dgm:t>
    </dgm:pt>
    <dgm:pt modelId="{D03711CF-A842-43B4-88B8-A601A032B288}" type="sibTrans" cxnId="{339C5A75-0C02-45CF-AB67-2235D19BD384}">
      <dgm:prSet/>
      <dgm:spPr/>
      <dgm:t>
        <a:bodyPr/>
        <a:lstStyle/>
        <a:p>
          <a:endParaRPr lang="en-US"/>
        </a:p>
      </dgm:t>
    </dgm:pt>
    <dgm:pt modelId="{ADD21D4A-1252-42A4-9B8B-D1EFCB2CBF7D}">
      <dgm:prSet/>
      <dgm:spPr/>
      <dgm:t>
        <a:bodyPr/>
        <a:lstStyle/>
        <a:p>
          <a:pPr>
            <a:defRPr cap="all"/>
          </a:pPr>
          <a:r>
            <a:rPr lang="en-US"/>
            <a:t>Trends – What is increasing Default Probability</a:t>
          </a:r>
        </a:p>
      </dgm:t>
    </dgm:pt>
    <dgm:pt modelId="{6B2A5EA4-E78C-4F6B-B1E7-CFBFFB8335D1}" type="parTrans" cxnId="{8975E63F-C5C8-4A93-BE99-2A15A03841FF}">
      <dgm:prSet/>
      <dgm:spPr/>
      <dgm:t>
        <a:bodyPr/>
        <a:lstStyle/>
        <a:p>
          <a:endParaRPr lang="en-US"/>
        </a:p>
      </dgm:t>
    </dgm:pt>
    <dgm:pt modelId="{84E519E1-997D-49D9-BA51-A1643319DCEB}" type="sibTrans" cxnId="{8975E63F-C5C8-4A93-BE99-2A15A03841FF}">
      <dgm:prSet/>
      <dgm:spPr/>
      <dgm:t>
        <a:bodyPr/>
        <a:lstStyle/>
        <a:p>
          <a:endParaRPr lang="en-US"/>
        </a:p>
      </dgm:t>
    </dgm:pt>
    <dgm:pt modelId="{9A402455-1C01-4132-9FDB-660C61E7F46B}">
      <dgm:prSet/>
      <dgm:spPr/>
      <dgm:t>
        <a:bodyPr/>
        <a:lstStyle/>
        <a:p>
          <a:pPr>
            <a:defRPr cap="all"/>
          </a:pPr>
          <a:r>
            <a:rPr lang="en-US"/>
            <a:t>Actions – What Actions will reduce default Probability</a:t>
          </a:r>
        </a:p>
      </dgm:t>
    </dgm:pt>
    <dgm:pt modelId="{9C8023A7-D6AC-4607-B12A-A6D80E403CDA}" type="parTrans" cxnId="{A4C2D016-8BD4-4BE1-B9BD-FA1246C78F41}">
      <dgm:prSet/>
      <dgm:spPr/>
      <dgm:t>
        <a:bodyPr/>
        <a:lstStyle/>
        <a:p>
          <a:endParaRPr lang="en-US"/>
        </a:p>
      </dgm:t>
    </dgm:pt>
    <dgm:pt modelId="{8EEA2AB0-24B3-4134-8B24-EC3C2F958183}" type="sibTrans" cxnId="{A4C2D016-8BD4-4BE1-B9BD-FA1246C78F41}">
      <dgm:prSet/>
      <dgm:spPr/>
      <dgm:t>
        <a:bodyPr/>
        <a:lstStyle/>
        <a:p>
          <a:endParaRPr lang="en-US"/>
        </a:p>
      </dgm:t>
    </dgm:pt>
    <dgm:pt modelId="{CE69C5F3-9030-4E4D-AE4E-9DBD8E9B2780}" type="pres">
      <dgm:prSet presAssocID="{BA53AC45-BFA5-4475-87D0-EDA0E1245BD0}" presName="root" presStyleCnt="0">
        <dgm:presLayoutVars>
          <dgm:dir/>
          <dgm:resizeHandles val="exact"/>
        </dgm:presLayoutVars>
      </dgm:prSet>
      <dgm:spPr/>
    </dgm:pt>
    <dgm:pt modelId="{1045224D-CF22-4BEE-BBE2-6FA2769A82B7}" type="pres">
      <dgm:prSet presAssocID="{D03FD362-60F4-45A6-96CD-F692D213C204}" presName="compNode" presStyleCnt="0"/>
      <dgm:spPr/>
    </dgm:pt>
    <dgm:pt modelId="{1052CDEB-B444-4638-BBA8-A30910D7C9E1}" type="pres">
      <dgm:prSet presAssocID="{D03FD362-60F4-45A6-96CD-F692D213C204}" presName="iconBgRect" presStyleLbl="bgShp" presStyleIdx="0" presStyleCnt="4"/>
      <dgm:spPr/>
    </dgm:pt>
    <dgm:pt modelId="{3EB211F7-DE74-40A0-9012-24D6642E96AE}" type="pres">
      <dgm:prSet presAssocID="{D03FD362-60F4-45A6-96CD-F692D213C2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A8E05AC-D66C-4C96-9041-7C0DDDDD4DAD}" type="pres">
      <dgm:prSet presAssocID="{D03FD362-60F4-45A6-96CD-F692D213C204}" presName="spaceRect" presStyleCnt="0"/>
      <dgm:spPr/>
    </dgm:pt>
    <dgm:pt modelId="{58F3801B-5090-4109-AA57-7D80AEE63462}" type="pres">
      <dgm:prSet presAssocID="{D03FD362-60F4-45A6-96CD-F692D213C204}" presName="textRect" presStyleLbl="revTx" presStyleIdx="0" presStyleCnt="4">
        <dgm:presLayoutVars>
          <dgm:chMax val="1"/>
          <dgm:chPref val="1"/>
        </dgm:presLayoutVars>
      </dgm:prSet>
      <dgm:spPr/>
    </dgm:pt>
    <dgm:pt modelId="{E23104D7-D19D-441E-8E63-C43010612EE2}" type="pres">
      <dgm:prSet presAssocID="{DB847782-FE5B-49A3-9E3C-7BC9548EB8CB}" presName="sibTrans" presStyleCnt="0"/>
      <dgm:spPr/>
    </dgm:pt>
    <dgm:pt modelId="{9DF0B9CE-BCED-40E2-9639-765369636529}" type="pres">
      <dgm:prSet presAssocID="{A292E98B-55B4-4DC9-9164-B98C7F93CAEB}" presName="compNode" presStyleCnt="0"/>
      <dgm:spPr/>
    </dgm:pt>
    <dgm:pt modelId="{C9264E34-55B8-4A38-A880-95408984B4CC}" type="pres">
      <dgm:prSet presAssocID="{A292E98B-55B4-4DC9-9164-B98C7F93CAEB}" presName="iconBgRect" presStyleLbl="bgShp" presStyleIdx="1" presStyleCnt="4"/>
      <dgm:spPr/>
    </dgm:pt>
    <dgm:pt modelId="{633822D4-5EBF-40EA-AC5A-1DA5B57CA633}" type="pres">
      <dgm:prSet presAssocID="{A292E98B-55B4-4DC9-9164-B98C7F93CA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FC49AA41-13E7-4E1B-A615-A102A5B78905}" type="pres">
      <dgm:prSet presAssocID="{A292E98B-55B4-4DC9-9164-B98C7F93CAEB}" presName="spaceRect" presStyleCnt="0"/>
      <dgm:spPr/>
    </dgm:pt>
    <dgm:pt modelId="{82F5AB09-8551-4AE5-BAE4-6325E8C32BC8}" type="pres">
      <dgm:prSet presAssocID="{A292E98B-55B4-4DC9-9164-B98C7F93CAEB}" presName="textRect" presStyleLbl="revTx" presStyleIdx="1" presStyleCnt="4">
        <dgm:presLayoutVars>
          <dgm:chMax val="1"/>
          <dgm:chPref val="1"/>
        </dgm:presLayoutVars>
      </dgm:prSet>
      <dgm:spPr/>
    </dgm:pt>
    <dgm:pt modelId="{75AB2602-7ECB-40D9-8ED0-37E5D7149EEF}" type="pres">
      <dgm:prSet presAssocID="{D03711CF-A842-43B4-88B8-A601A032B288}" presName="sibTrans" presStyleCnt="0"/>
      <dgm:spPr/>
    </dgm:pt>
    <dgm:pt modelId="{382C81A3-F539-4B2C-8730-733C69867E16}" type="pres">
      <dgm:prSet presAssocID="{ADD21D4A-1252-42A4-9B8B-D1EFCB2CBF7D}" presName="compNode" presStyleCnt="0"/>
      <dgm:spPr/>
    </dgm:pt>
    <dgm:pt modelId="{C50C9C23-0EA4-49BE-96F5-CD539A1C5CEC}" type="pres">
      <dgm:prSet presAssocID="{ADD21D4A-1252-42A4-9B8B-D1EFCB2CBF7D}" presName="iconBgRect" presStyleLbl="bgShp" presStyleIdx="2" presStyleCnt="4"/>
      <dgm:spPr/>
    </dgm:pt>
    <dgm:pt modelId="{B7548CAB-32A5-48E6-9192-1BF22AA58B41}" type="pres">
      <dgm:prSet presAssocID="{ADD21D4A-1252-42A4-9B8B-D1EFCB2CBF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6B2DADB-73AB-49B4-8410-F7E136E4CA7F}" type="pres">
      <dgm:prSet presAssocID="{ADD21D4A-1252-42A4-9B8B-D1EFCB2CBF7D}" presName="spaceRect" presStyleCnt="0"/>
      <dgm:spPr/>
    </dgm:pt>
    <dgm:pt modelId="{CBF1CC8B-C804-48FE-B683-0C032FA49FBA}" type="pres">
      <dgm:prSet presAssocID="{ADD21D4A-1252-42A4-9B8B-D1EFCB2CBF7D}" presName="textRect" presStyleLbl="revTx" presStyleIdx="2" presStyleCnt="4">
        <dgm:presLayoutVars>
          <dgm:chMax val="1"/>
          <dgm:chPref val="1"/>
        </dgm:presLayoutVars>
      </dgm:prSet>
      <dgm:spPr/>
    </dgm:pt>
    <dgm:pt modelId="{CCE6606B-6946-40FB-A563-A09E4EE5ED56}" type="pres">
      <dgm:prSet presAssocID="{84E519E1-997D-49D9-BA51-A1643319DCEB}" presName="sibTrans" presStyleCnt="0"/>
      <dgm:spPr/>
    </dgm:pt>
    <dgm:pt modelId="{480E4ED9-0876-4870-BD5D-79EC1BD30606}" type="pres">
      <dgm:prSet presAssocID="{9A402455-1C01-4132-9FDB-660C61E7F46B}" presName="compNode" presStyleCnt="0"/>
      <dgm:spPr/>
    </dgm:pt>
    <dgm:pt modelId="{897630EB-8F0E-40A7-A80A-ADA7B3714C8A}" type="pres">
      <dgm:prSet presAssocID="{9A402455-1C01-4132-9FDB-660C61E7F46B}" presName="iconBgRect" presStyleLbl="bgShp" presStyleIdx="3" presStyleCnt="4"/>
      <dgm:spPr/>
    </dgm:pt>
    <dgm:pt modelId="{74478D4F-E1AA-4F6D-8182-8CB3A0110A4B}" type="pres">
      <dgm:prSet presAssocID="{9A402455-1C01-4132-9FDB-660C61E7F4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45904FC-36B7-48B7-8596-EC01E0BBF433}" type="pres">
      <dgm:prSet presAssocID="{9A402455-1C01-4132-9FDB-660C61E7F46B}" presName="spaceRect" presStyleCnt="0"/>
      <dgm:spPr/>
    </dgm:pt>
    <dgm:pt modelId="{9C03C7C8-0F40-443B-941E-8FF14EF6C576}" type="pres">
      <dgm:prSet presAssocID="{9A402455-1C01-4132-9FDB-660C61E7F4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63A8D0C-726E-4C4A-A4FE-84287EBF0FE5}" type="presOf" srcId="{A292E98B-55B4-4DC9-9164-B98C7F93CAEB}" destId="{82F5AB09-8551-4AE5-BAE4-6325E8C32BC8}" srcOrd="0" destOrd="0" presId="urn:microsoft.com/office/officeart/2018/5/layout/IconCircleLabelList"/>
    <dgm:cxn modelId="{EA258A13-EF83-406F-A74E-49846693C2C2}" type="presOf" srcId="{ADD21D4A-1252-42A4-9B8B-D1EFCB2CBF7D}" destId="{CBF1CC8B-C804-48FE-B683-0C032FA49FBA}" srcOrd="0" destOrd="0" presId="urn:microsoft.com/office/officeart/2018/5/layout/IconCircleLabelList"/>
    <dgm:cxn modelId="{A4C2D016-8BD4-4BE1-B9BD-FA1246C78F41}" srcId="{BA53AC45-BFA5-4475-87D0-EDA0E1245BD0}" destId="{9A402455-1C01-4132-9FDB-660C61E7F46B}" srcOrd="3" destOrd="0" parTransId="{9C8023A7-D6AC-4607-B12A-A6D80E403CDA}" sibTransId="{8EEA2AB0-24B3-4134-8B24-EC3C2F958183}"/>
    <dgm:cxn modelId="{F0D9FB38-FF58-4E23-8F13-8594C0795DAB}" srcId="{BA53AC45-BFA5-4475-87D0-EDA0E1245BD0}" destId="{D03FD362-60F4-45A6-96CD-F692D213C204}" srcOrd="0" destOrd="0" parTransId="{9C2002A5-58FC-4889-9980-A68C770F0674}" sibTransId="{DB847782-FE5B-49A3-9E3C-7BC9548EB8CB}"/>
    <dgm:cxn modelId="{8975E63F-C5C8-4A93-BE99-2A15A03841FF}" srcId="{BA53AC45-BFA5-4475-87D0-EDA0E1245BD0}" destId="{ADD21D4A-1252-42A4-9B8B-D1EFCB2CBF7D}" srcOrd="2" destOrd="0" parTransId="{6B2A5EA4-E78C-4F6B-B1E7-CFBFFB8335D1}" sibTransId="{84E519E1-997D-49D9-BA51-A1643319DCEB}"/>
    <dgm:cxn modelId="{E44BEF45-1D4D-450D-A2A3-ED9BAE05271A}" type="presOf" srcId="{D03FD362-60F4-45A6-96CD-F692D213C204}" destId="{58F3801B-5090-4109-AA57-7D80AEE63462}" srcOrd="0" destOrd="0" presId="urn:microsoft.com/office/officeart/2018/5/layout/IconCircleLabelList"/>
    <dgm:cxn modelId="{339C5A75-0C02-45CF-AB67-2235D19BD384}" srcId="{BA53AC45-BFA5-4475-87D0-EDA0E1245BD0}" destId="{A292E98B-55B4-4DC9-9164-B98C7F93CAEB}" srcOrd="1" destOrd="0" parTransId="{20E30F0E-B3BC-4BBA-848E-7161E6D0AD1C}" sibTransId="{D03711CF-A842-43B4-88B8-A601A032B288}"/>
    <dgm:cxn modelId="{54C2E692-A34A-4102-91C1-14725B6024AF}" type="presOf" srcId="{BA53AC45-BFA5-4475-87D0-EDA0E1245BD0}" destId="{CE69C5F3-9030-4E4D-AE4E-9DBD8E9B2780}" srcOrd="0" destOrd="0" presId="urn:microsoft.com/office/officeart/2018/5/layout/IconCircleLabelList"/>
    <dgm:cxn modelId="{B7ED2CFC-9E28-4750-BE19-B40A629A0443}" type="presOf" srcId="{9A402455-1C01-4132-9FDB-660C61E7F46B}" destId="{9C03C7C8-0F40-443B-941E-8FF14EF6C576}" srcOrd="0" destOrd="0" presId="urn:microsoft.com/office/officeart/2018/5/layout/IconCircleLabelList"/>
    <dgm:cxn modelId="{5564150D-E1F0-4033-8CE1-FEB67011502D}" type="presParOf" srcId="{CE69C5F3-9030-4E4D-AE4E-9DBD8E9B2780}" destId="{1045224D-CF22-4BEE-BBE2-6FA2769A82B7}" srcOrd="0" destOrd="0" presId="urn:microsoft.com/office/officeart/2018/5/layout/IconCircleLabelList"/>
    <dgm:cxn modelId="{59C5A172-A49C-4C46-9F89-6AC6DEE12DDA}" type="presParOf" srcId="{1045224D-CF22-4BEE-BBE2-6FA2769A82B7}" destId="{1052CDEB-B444-4638-BBA8-A30910D7C9E1}" srcOrd="0" destOrd="0" presId="urn:microsoft.com/office/officeart/2018/5/layout/IconCircleLabelList"/>
    <dgm:cxn modelId="{01D4E086-525B-4920-88E5-B1D4C0C4E6F7}" type="presParOf" srcId="{1045224D-CF22-4BEE-BBE2-6FA2769A82B7}" destId="{3EB211F7-DE74-40A0-9012-24D6642E96AE}" srcOrd="1" destOrd="0" presId="urn:microsoft.com/office/officeart/2018/5/layout/IconCircleLabelList"/>
    <dgm:cxn modelId="{E61820AF-CE9D-45EB-BC27-093BDFC68B7E}" type="presParOf" srcId="{1045224D-CF22-4BEE-BBE2-6FA2769A82B7}" destId="{DA8E05AC-D66C-4C96-9041-7C0DDDDD4DAD}" srcOrd="2" destOrd="0" presId="urn:microsoft.com/office/officeart/2018/5/layout/IconCircleLabelList"/>
    <dgm:cxn modelId="{CC3CAB2C-15E6-497A-A184-A91DA0185EA0}" type="presParOf" srcId="{1045224D-CF22-4BEE-BBE2-6FA2769A82B7}" destId="{58F3801B-5090-4109-AA57-7D80AEE63462}" srcOrd="3" destOrd="0" presId="urn:microsoft.com/office/officeart/2018/5/layout/IconCircleLabelList"/>
    <dgm:cxn modelId="{750A7583-A7B3-45DD-BE4D-8444D9BCC39C}" type="presParOf" srcId="{CE69C5F3-9030-4E4D-AE4E-9DBD8E9B2780}" destId="{E23104D7-D19D-441E-8E63-C43010612EE2}" srcOrd="1" destOrd="0" presId="urn:microsoft.com/office/officeart/2018/5/layout/IconCircleLabelList"/>
    <dgm:cxn modelId="{4980DDCB-FAAE-48B7-9588-F90A3F432DBA}" type="presParOf" srcId="{CE69C5F3-9030-4E4D-AE4E-9DBD8E9B2780}" destId="{9DF0B9CE-BCED-40E2-9639-765369636529}" srcOrd="2" destOrd="0" presId="urn:microsoft.com/office/officeart/2018/5/layout/IconCircleLabelList"/>
    <dgm:cxn modelId="{6ADE9A2B-D6CF-420C-8D45-820439342AAD}" type="presParOf" srcId="{9DF0B9CE-BCED-40E2-9639-765369636529}" destId="{C9264E34-55B8-4A38-A880-95408984B4CC}" srcOrd="0" destOrd="0" presId="urn:microsoft.com/office/officeart/2018/5/layout/IconCircleLabelList"/>
    <dgm:cxn modelId="{A9F6B9F6-FD96-495C-9C3F-2E2D344162B9}" type="presParOf" srcId="{9DF0B9CE-BCED-40E2-9639-765369636529}" destId="{633822D4-5EBF-40EA-AC5A-1DA5B57CA633}" srcOrd="1" destOrd="0" presId="urn:microsoft.com/office/officeart/2018/5/layout/IconCircleLabelList"/>
    <dgm:cxn modelId="{C290DABF-4495-4891-A2DB-F3E04CB0D030}" type="presParOf" srcId="{9DF0B9CE-BCED-40E2-9639-765369636529}" destId="{FC49AA41-13E7-4E1B-A615-A102A5B78905}" srcOrd="2" destOrd="0" presId="urn:microsoft.com/office/officeart/2018/5/layout/IconCircleLabelList"/>
    <dgm:cxn modelId="{33E07A00-7BF2-4AA6-A23E-79BDE2622960}" type="presParOf" srcId="{9DF0B9CE-BCED-40E2-9639-765369636529}" destId="{82F5AB09-8551-4AE5-BAE4-6325E8C32BC8}" srcOrd="3" destOrd="0" presId="urn:microsoft.com/office/officeart/2018/5/layout/IconCircleLabelList"/>
    <dgm:cxn modelId="{3951EC20-5CBA-401E-ABF0-9C498966D3C1}" type="presParOf" srcId="{CE69C5F3-9030-4E4D-AE4E-9DBD8E9B2780}" destId="{75AB2602-7ECB-40D9-8ED0-37E5D7149EEF}" srcOrd="3" destOrd="0" presId="urn:microsoft.com/office/officeart/2018/5/layout/IconCircleLabelList"/>
    <dgm:cxn modelId="{52333B8D-068E-4804-A541-88A24D62D994}" type="presParOf" srcId="{CE69C5F3-9030-4E4D-AE4E-9DBD8E9B2780}" destId="{382C81A3-F539-4B2C-8730-733C69867E16}" srcOrd="4" destOrd="0" presId="urn:microsoft.com/office/officeart/2018/5/layout/IconCircleLabelList"/>
    <dgm:cxn modelId="{EA9A74AA-A913-4C8F-AA4F-C2B63151B622}" type="presParOf" srcId="{382C81A3-F539-4B2C-8730-733C69867E16}" destId="{C50C9C23-0EA4-49BE-96F5-CD539A1C5CEC}" srcOrd="0" destOrd="0" presId="urn:microsoft.com/office/officeart/2018/5/layout/IconCircleLabelList"/>
    <dgm:cxn modelId="{38D1ABD1-B363-41A5-822C-3B40C847F941}" type="presParOf" srcId="{382C81A3-F539-4B2C-8730-733C69867E16}" destId="{B7548CAB-32A5-48E6-9192-1BF22AA58B41}" srcOrd="1" destOrd="0" presId="urn:microsoft.com/office/officeart/2018/5/layout/IconCircleLabelList"/>
    <dgm:cxn modelId="{0335C830-0464-4E31-BEE4-BACE39A6EBEE}" type="presParOf" srcId="{382C81A3-F539-4B2C-8730-733C69867E16}" destId="{36B2DADB-73AB-49B4-8410-F7E136E4CA7F}" srcOrd="2" destOrd="0" presId="urn:microsoft.com/office/officeart/2018/5/layout/IconCircleLabelList"/>
    <dgm:cxn modelId="{D1448AD2-49C3-41D1-8830-FA80B397CB70}" type="presParOf" srcId="{382C81A3-F539-4B2C-8730-733C69867E16}" destId="{CBF1CC8B-C804-48FE-B683-0C032FA49FBA}" srcOrd="3" destOrd="0" presId="urn:microsoft.com/office/officeart/2018/5/layout/IconCircleLabelList"/>
    <dgm:cxn modelId="{23B57683-41E5-48EC-8E06-2C22A6B6A346}" type="presParOf" srcId="{CE69C5F3-9030-4E4D-AE4E-9DBD8E9B2780}" destId="{CCE6606B-6946-40FB-A563-A09E4EE5ED56}" srcOrd="5" destOrd="0" presId="urn:microsoft.com/office/officeart/2018/5/layout/IconCircleLabelList"/>
    <dgm:cxn modelId="{33F4E064-79D3-44E4-A385-6F14F53827BC}" type="presParOf" srcId="{CE69C5F3-9030-4E4D-AE4E-9DBD8E9B2780}" destId="{480E4ED9-0876-4870-BD5D-79EC1BD30606}" srcOrd="6" destOrd="0" presId="urn:microsoft.com/office/officeart/2018/5/layout/IconCircleLabelList"/>
    <dgm:cxn modelId="{EEB921A9-9A0B-4554-9D4B-C8925A9C17B2}" type="presParOf" srcId="{480E4ED9-0876-4870-BD5D-79EC1BD30606}" destId="{897630EB-8F0E-40A7-A80A-ADA7B3714C8A}" srcOrd="0" destOrd="0" presId="urn:microsoft.com/office/officeart/2018/5/layout/IconCircleLabelList"/>
    <dgm:cxn modelId="{5C6F5CEB-F421-4CA5-91E4-4C69475DDE22}" type="presParOf" srcId="{480E4ED9-0876-4870-BD5D-79EC1BD30606}" destId="{74478D4F-E1AA-4F6D-8182-8CB3A0110A4B}" srcOrd="1" destOrd="0" presId="urn:microsoft.com/office/officeart/2018/5/layout/IconCircleLabelList"/>
    <dgm:cxn modelId="{7BF22EDE-9F29-4B37-9F91-BFFC34745D4D}" type="presParOf" srcId="{480E4ED9-0876-4870-BD5D-79EC1BD30606}" destId="{145904FC-36B7-48B7-8596-EC01E0BBF433}" srcOrd="2" destOrd="0" presId="urn:microsoft.com/office/officeart/2018/5/layout/IconCircleLabelList"/>
    <dgm:cxn modelId="{E915BBC0-B1A3-41A2-A289-960C39C16861}" type="presParOf" srcId="{480E4ED9-0876-4870-BD5D-79EC1BD30606}" destId="{9C03C7C8-0F40-443B-941E-8FF14EF6C57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0914B-00D8-4C92-81D6-F8F28F52A14E}">
      <dsp:nvSpPr>
        <dsp:cNvPr id="0" name=""/>
        <dsp:cNvSpPr/>
      </dsp:nvSpPr>
      <dsp:spPr>
        <a:xfrm>
          <a:off x="1143747" y="368229"/>
          <a:ext cx="1131596" cy="11315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0027-3CC6-4409-B424-C0C574BEAC20}">
      <dsp:nvSpPr>
        <dsp:cNvPr id="0" name=""/>
        <dsp:cNvSpPr/>
      </dsp:nvSpPr>
      <dsp:spPr>
        <a:xfrm>
          <a:off x="452215" y="1845392"/>
          <a:ext cx="25146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Predict Loan Default using Data Analytics</a:t>
          </a:r>
        </a:p>
      </dsp:txBody>
      <dsp:txXfrm>
        <a:off x="452215" y="1845392"/>
        <a:ext cx="2514658" cy="720000"/>
      </dsp:txXfrm>
    </dsp:sp>
    <dsp:sp modelId="{0494B279-00D8-4CA7-B77B-F22D83A1DFC0}">
      <dsp:nvSpPr>
        <dsp:cNvPr id="0" name=""/>
        <dsp:cNvSpPr/>
      </dsp:nvSpPr>
      <dsp:spPr>
        <a:xfrm>
          <a:off x="4098470" y="368229"/>
          <a:ext cx="1131596" cy="11315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640CF-3278-4CD4-862C-B43F7BE3016C}">
      <dsp:nvSpPr>
        <dsp:cNvPr id="0" name=""/>
        <dsp:cNvSpPr/>
      </dsp:nvSpPr>
      <dsp:spPr>
        <a:xfrm>
          <a:off x="3406939" y="1845392"/>
          <a:ext cx="25146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Combine Datasets to create holistic view</a:t>
          </a:r>
        </a:p>
      </dsp:txBody>
      <dsp:txXfrm>
        <a:off x="3406939" y="1845392"/>
        <a:ext cx="2514658" cy="720000"/>
      </dsp:txXfrm>
    </dsp:sp>
    <dsp:sp modelId="{8094550E-E70A-46BF-BC8F-70F92750406A}">
      <dsp:nvSpPr>
        <dsp:cNvPr id="0" name=""/>
        <dsp:cNvSpPr/>
      </dsp:nvSpPr>
      <dsp:spPr>
        <a:xfrm>
          <a:off x="1143747" y="3194057"/>
          <a:ext cx="1131596" cy="11315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93056-1B23-4596-B5F7-24B9589BFD2B}">
      <dsp:nvSpPr>
        <dsp:cNvPr id="0" name=""/>
        <dsp:cNvSpPr/>
      </dsp:nvSpPr>
      <dsp:spPr>
        <a:xfrm>
          <a:off x="452215" y="4671220"/>
          <a:ext cx="25146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Why Big Data Analytics? Experience not enough</a:t>
          </a:r>
        </a:p>
      </dsp:txBody>
      <dsp:txXfrm>
        <a:off x="452215" y="4671220"/>
        <a:ext cx="2514658" cy="720000"/>
      </dsp:txXfrm>
    </dsp:sp>
    <dsp:sp modelId="{CEC8A377-7739-4599-A4CD-34E7C344DB5E}">
      <dsp:nvSpPr>
        <dsp:cNvPr id="0" name=""/>
        <dsp:cNvSpPr/>
      </dsp:nvSpPr>
      <dsp:spPr>
        <a:xfrm>
          <a:off x="4098470" y="3194057"/>
          <a:ext cx="1131596" cy="11315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3C08F-5924-42BE-9672-744BD2E6DFF3}">
      <dsp:nvSpPr>
        <dsp:cNvPr id="0" name=""/>
        <dsp:cNvSpPr/>
      </dsp:nvSpPr>
      <dsp:spPr>
        <a:xfrm>
          <a:off x="3406939" y="4671220"/>
          <a:ext cx="251465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Benefits of Data Analytics</a:t>
          </a:r>
        </a:p>
      </dsp:txBody>
      <dsp:txXfrm>
        <a:off x="3406939" y="4671220"/>
        <a:ext cx="251465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E6343-4093-4092-B3F2-C587325764DD}">
      <dsp:nvSpPr>
        <dsp:cNvPr id="0" name=""/>
        <dsp:cNvSpPr/>
      </dsp:nvSpPr>
      <dsp:spPr>
        <a:xfrm>
          <a:off x="0" y="2812"/>
          <a:ext cx="63738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20E75-D04C-49C0-B3F0-13B393891F15}">
      <dsp:nvSpPr>
        <dsp:cNvPr id="0" name=""/>
        <dsp:cNvSpPr/>
      </dsp:nvSpPr>
      <dsp:spPr>
        <a:xfrm>
          <a:off x="0" y="2812"/>
          <a:ext cx="6373813" cy="191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Risk Analytics – Assess the source and minimize the impact</a:t>
          </a:r>
        </a:p>
      </dsp:txBody>
      <dsp:txXfrm>
        <a:off x="0" y="2812"/>
        <a:ext cx="6373813" cy="1917941"/>
      </dsp:txXfrm>
    </dsp:sp>
    <dsp:sp modelId="{C93A764E-F33C-4119-A5F0-CEE81EE3B7C9}">
      <dsp:nvSpPr>
        <dsp:cNvPr id="0" name=""/>
        <dsp:cNvSpPr/>
      </dsp:nvSpPr>
      <dsp:spPr>
        <a:xfrm>
          <a:off x="0" y="1920754"/>
          <a:ext cx="637381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D6198-D68C-4FD2-B828-E4A31DEFD8E4}">
      <dsp:nvSpPr>
        <dsp:cNvPr id="0" name=""/>
        <dsp:cNvSpPr/>
      </dsp:nvSpPr>
      <dsp:spPr>
        <a:xfrm>
          <a:off x="0" y="1920754"/>
          <a:ext cx="6373813" cy="191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Real Time Analytics – Understanding data gives competitive advantage</a:t>
          </a:r>
        </a:p>
      </dsp:txBody>
      <dsp:txXfrm>
        <a:off x="0" y="1920754"/>
        <a:ext cx="6373813" cy="1917941"/>
      </dsp:txXfrm>
    </dsp:sp>
    <dsp:sp modelId="{8E1F6786-DB71-442F-8EC6-A39A3BA821BF}">
      <dsp:nvSpPr>
        <dsp:cNvPr id="0" name=""/>
        <dsp:cNvSpPr/>
      </dsp:nvSpPr>
      <dsp:spPr>
        <a:xfrm>
          <a:off x="0" y="3838695"/>
          <a:ext cx="637381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DB49F-0EFA-4987-B67A-E997091A324A}">
      <dsp:nvSpPr>
        <dsp:cNvPr id="0" name=""/>
        <dsp:cNvSpPr/>
      </dsp:nvSpPr>
      <dsp:spPr>
        <a:xfrm>
          <a:off x="0" y="3838695"/>
          <a:ext cx="6373813" cy="191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Consumer Analytics – Prescribe the best solutions</a:t>
          </a:r>
        </a:p>
      </dsp:txBody>
      <dsp:txXfrm>
        <a:off x="0" y="3838695"/>
        <a:ext cx="6373813" cy="1917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A0719-FDA8-4A89-9DDE-D25D39DCBF86}">
      <dsp:nvSpPr>
        <dsp:cNvPr id="0" name=""/>
        <dsp:cNvSpPr/>
      </dsp:nvSpPr>
      <dsp:spPr>
        <a:xfrm>
          <a:off x="0" y="535599"/>
          <a:ext cx="5437187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63826-5B8B-45D6-9E75-80E7DACF3B12}">
      <dsp:nvSpPr>
        <dsp:cNvPr id="0" name=""/>
        <dsp:cNvSpPr/>
      </dsp:nvSpPr>
      <dsp:spPr>
        <a:xfrm>
          <a:off x="271859" y="299439"/>
          <a:ext cx="3806030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859" tIns="0" rIns="14385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Review Credit distribution based on risk</a:t>
          </a:r>
        </a:p>
      </dsp:txBody>
      <dsp:txXfrm>
        <a:off x="294916" y="322496"/>
        <a:ext cx="3759916" cy="426206"/>
      </dsp:txXfrm>
    </dsp:sp>
    <dsp:sp modelId="{DC3FFFB1-24EF-4A0C-8819-7682FEF45DED}">
      <dsp:nvSpPr>
        <dsp:cNvPr id="0" name=""/>
        <dsp:cNvSpPr/>
      </dsp:nvSpPr>
      <dsp:spPr>
        <a:xfrm>
          <a:off x="0" y="1261359"/>
          <a:ext cx="5437187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B26A1-30EB-4A60-9A35-E08C081A1CE2}">
      <dsp:nvSpPr>
        <dsp:cNvPr id="0" name=""/>
        <dsp:cNvSpPr/>
      </dsp:nvSpPr>
      <dsp:spPr>
        <a:xfrm>
          <a:off x="271859" y="1025199"/>
          <a:ext cx="3806030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859" tIns="0" rIns="14385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Identify groups at risk to default</a:t>
          </a:r>
        </a:p>
      </dsp:txBody>
      <dsp:txXfrm>
        <a:off x="294916" y="1048256"/>
        <a:ext cx="3759916" cy="426206"/>
      </dsp:txXfrm>
    </dsp:sp>
    <dsp:sp modelId="{7F889D88-A800-4EEB-A939-03E54F9CD9A2}">
      <dsp:nvSpPr>
        <dsp:cNvPr id="0" name=""/>
        <dsp:cNvSpPr/>
      </dsp:nvSpPr>
      <dsp:spPr>
        <a:xfrm>
          <a:off x="0" y="1987119"/>
          <a:ext cx="5437187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6B588-AE40-468E-BDDC-F145AF04D297}">
      <dsp:nvSpPr>
        <dsp:cNvPr id="0" name=""/>
        <dsp:cNvSpPr/>
      </dsp:nvSpPr>
      <dsp:spPr>
        <a:xfrm>
          <a:off x="271859" y="1750959"/>
          <a:ext cx="3806030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859" tIns="0" rIns="14385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External Credit sources suggest liabilities</a:t>
          </a:r>
        </a:p>
      </dsp:txBody>
      <dsp:txXfrm>
        <a:off x="294916" y="1774016"/>
        <a:ext cx="3759916" cy="426206"/>
      </dsp:txXfrm>
    </dsp:sp>
    <dsp:sp modelId="{A3B31E94-9004-4658-8DF2-94EDEF405415}">
      <dsp:nvSpPr>
        <dsp:cNvPr id="0" name=""/>
        <dsp:cNvSpPr/>
      </dsp:nvSpPr>
      <dsp:spPr>
        <a:xfrm>
          <a:off x="0" y="2712879"/>
          <a:ext cx="5437187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3233E-3087-41C5-9C34-4E168839C90D}">
      <dsp:nvSpPr>
        <dsp:cNvPr id="0" name=""/>
        <dsp:cNvSpPr/>
      </dsp:nvSpPr>
      <dsp:spPr>
        <a:xfrm>
          <a:off x="271859" y="2476719"/>
          <a:ext cx="3806030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859" tIns="0" rIns="14385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Dimensionality reduction required</a:t>
          </a:r>
        </a:p>
      </dsp:txBody>
      <dsp:txXfrm>
        <a:off x="294916" y="2499776"/>
        <a:ext cx="375991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3D0CC-3610-4755-BDF9-0817AE454A00}">
      <dsp:nvSpPr>
        <dsp:cNvPr id="0" name=""/>
        <dsp:cNvSpPr/>
      </dsp:nvSpPr>
      <dsp:spPr>
        <a:xfrm>
          <a:off x="497093" y="207765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C102C-FE84-4184-8BCB-13E4F516B18D}">
      <dsp:nvSpPr>
        <dsp:cNvPr id="0" name=""/>
        <dsp:cNvSpPr/>
      </dsp:nvSpPr>
      <dsp:spPr>
        <a:xfrm>
          <a:off x="811531" y="522202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AEF33-9381-4D77-8838-CD1662A82F69}">
      <dsp:nvSpPr>
        <dsp:cNvPr id="0" name=""/>
        <dsp:cNvSpPr/>
      </dsp:nvSpPr>
      <dsp:spPr>
        <a:xfrm>
          <a:off x="25437" y="214276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Logistic Regression</a:t>
          </a:r>
        </a:p>
      </dsp:txBody>
      <dsp:txXfrm>
        <a:off x="25437" y="2142765"/>
        <a:ext cx="2418750" cy="720000"/>
      </dsp:txXfrm>
    </dsp:sp>
    <dsp:sp modelId="{35009AD2-AF73-4392-9F1E-C13F93566217}">
      <dsp:nvSpPr>
        <dsp:cNvPr id="0" name=""/>
        <dsp:cNvSpPr/>
      </dsp:nvSpPr>
      <dsp:spPr>
        <a:xfrm>
          <a:off x="3339124" y="207765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40D1C-D7B8-48FD-82C9-0D398D896654}">
      <dsp:nvSpPr>
        <dsp:cNvPr id="0" name=""/>
        <dsp:cNvSpPr/>
      </dsp:nvSpPr>
      <dsp:spPr>
        <a:xfrm>
          <a:off x="3653562" y="522202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9E00C-F5AE-4028-BE24-94074AC4CF4B}">
      <dsp:nvSpPr>
        <dsp:cNvPr id="0" name=""/>
        <dsp:cNvSpPr/>
      </dsp:nvSpPr>
      <dsp:spPr>
        <a:xfrm>
          <a:off x="2867468" y="214276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Random Forest</a:t>
          </a:r>
        </a:p>
      </dsp:txBody>
      <dsp:txXfrm>
        <a:off x="2867468" y="2142765"/>
        <a:ext cx="241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6F9A0-0B61-44C6-ADBE-834776EC4FA7}">
      <dsp:nvSpPr>
        <dsp:cNvPr id="0" name=""/>
        <dsp:cNvSpPr/>
      </dsp:nvSpPr>
      <dsp:spPr>
        <a:xfrm>
          <a:off x="0" y="0"/>
          <a:ext cx="4907836" cy="1036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Sync Data sources</a:t>
          </a:r>
        </a:p>
      </dsp:txBody>
      <dsp:txXfrm>
        <a:off x="30364" y="30364"/>
        <a:ext cx="3667861" cy="975973"/>
      </dsp:txXfrm>
    </dsp:sp>
    <dsp:sp modelId="{F744E74D-8CE9-4224-9D47-6BD7F5F957EA}">
      <dsp:nvSpPr>
        <dsp:cNvPr id="0" name=""/>
        <dsp:cNvSpPr/>
      </dsp:nvSpPr>
      <dsp:spPr>
        <a:xfrm>
          <a:off x="366494" y="1180687"/>
          <a:ext cx="4907836" cy="1036701"/>
        </a:xfrm>
        <a:prstGeom prst="roundRect">
          <a:avLst>
            <a:gd name="adj" fmla="val 10000"/>
          </a:avLst>
        </a:prstGeom>
        <a:solidFill>
          <a:schemeClr val="accent2">
            <a:hueOff val="370407"/>
            <a:satOff val="-149"/>
            <a:lumOff val="26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Establish Data Pipeline</a:t>
          </a:r>
        </a:p>
      </dsp:txBody>
      <dsp:txXfrm>
        <a:off x="396858" y="1211051"/>
        <a:ext cx="3806758" cy="975973"/>
      </dsp:txXfrm>
    </dsp:sp>
    <dsp:sp modelId="{936CFF6C-0201-4795-B336-090B7A9A61BE}">
      <dsp:nvSpPr>
        <dsp:cNvPr id="0" name=""/>
        <dsp:cNvSpPr/>
      </dsp:nvSpPr>
      <dsp:spPr>
        <a:xfrm>
          <a:off x="732988" y="2361374"/>
          <a:ext cx="4907836" cy="1036701"/>
        </a:xfrm>
        <a:prstGeom prst="roundRect">
          <a:avLst>
            <a:gd name="adj" fmla="val 10000"/>
          </a:avLst>
        </a:prstGeom>
        <a:solidFill>
          <a:schemeClr val="accent2">
            <a:hueOff val="740815"/>
            <a:satOff val="-299"/>
            <a:lumOff val="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Scripting </a:t>
          </a:r>
        </a:p>
      </dsp:txBody>
      <dsp:txXfrm>
        <a:off x="763352" y="2391738"/>
        <a:ext cx="3806758" cy="975972"/>
      </dsp:txXfrm>
    </dsp:sp>
    <dsp:sp modelId="{E100B43B-C543-4B91-9D1D-0C02B0F1CD57}">
      <dsp:nvSpPr>
        <dsp:cNvPr id="0" name=""/>
        <dsp:cNvSpPr/>
      </dsp:nvSpPr>
      <dsp:spPr>
        <a:xfrm>
          <a:off x="1099482" y="3542061"/>
          <a:ext cx="4907836" cy="1036701"/>
        </a:xfrm>
        <a:prstGeom prst="roundRect">
          <a:avLst>
            <a:gd name="adj" fmla="val 10000"/>
          </a:avLst>
        </a:prstGeom>
        <a:solidFill>
          <a:schemeClr val="accent2">
            <a:hueOff val="1111222"/>
            <a:satOff val="-448"/>
            <a:lumOff val="80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Testing</a:t>
          </a:r>
        </a:p>
      </dsp:txBody>
      <dsp:txXfrm>
        <a:off x="1129846" y="3572425"/>
        <a:ext cx="3806758" cy="975972"/>
      </dsp:txXfrm>
    </dsp:sp>
    <dsp:sp modelId="{16E0345B-CC20-4254-86A5-0347CF98DC5E}">
      <dsp:nvSpPr>
        <dsp:cNvPr id="0" name=""/>
        <dsp:cNvSpPr/>
      </dsp:nvSpPr>
      <dsp:spPr>
        <a:xfrm>
          <a:off x="1465977" y="4722749"/>
          <a:ext cx="4907836" cy="1036701"/>
        </a:xfrm>
        <a:prstGeom prst="roundRect">
          <a:avLst>
            <a:gd name="adj" fmla="val 10000"/>
          </a:avLst>
        </a:prstGeom>
        <a:solidFill>
          <a:schemeClr val="accent2">
            <a:hueOff val="1481630"/>
            <a:satOff val="-597"/>
            <a:lumOff val="10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Visualization</a:t>
          </a:r>
        </a:p>
      </dsp:txBody>
      <dsp:txXfrm>
        <a:off x="1496341" y="4753113"/>
        <a:ext cx="3806758" cy="975972"/>
      </dsp:txXfrm>
    </dsp:sp>
    <dsp:sp modelId="{D06EDB93-18D1-46EA-B6EE-CAB14FF48D29}">
      <dsp:nvSpPr>
        <dsp:cNvPr id="0" name=""/>
        <dsp:cNvSpPr/>
      </dsp:nvSpPr>
      <dsp:spPr>
        <a:xfrm>
          <a:off x="4233981" y="757367"/>
          <a:ext cx="673855" cy="6738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385598" y="757367"/>
        <a:ext cx="370621" cy="507076"/>
      </dsp:txXfrm>
    </dsp:sp>
    <dsp:sp modelId="{AE6F3C7A-89EF-4191-9439-5A6F73CAF4E8}">
      <dsp:nvSpPr>
        <dsp:cNvPr id="0" name=""/>
        <dsp:cNvSpPr/>
      </dsp:nvSpPr>
      <dsp:spPr>
        <a:xfrm>
          <a:off x="4600475" y="1938054"/>
          <a:ext cx="673855" cy="6738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08931"/>
            <a:satOff val="5791"/>
            <a:lumOff val="59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08931"/>
              <a:satOff val="5791"/>
              <a:lumOff val="5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752092" y="1938054"/>
        <a:ext cx="370621" cy="507076"/>
      </dsp:txXfrm>
    </dsp:sp>
    <dsp:sp modelId="{E5D67A8B-E133-4997-B954-2A1A68D59196}">
      <dsp:nvSpPr>
        <dsp:cNvPr id="0" name=""/>
        <dsp:cNvSpPr/>
      </dsp:nvSpPr>
      <dsp:spPr>
        <a:xfrm>
          <a:off x="4966969" y="3101463"/>
          <a:ext cx="673855" cy="6738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17863"/>
            <a:satOff val="11582"/>
            <a:lumOff val="119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17863"/>
              <a:satOff val="11582"/>
              <a:lumOff val="11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118586" y="3101463"/>
        <a:ext cx="370621" cy="507076"/>
      </dsp:txXfrm>
    </dsp:sp>
    <dsp:sp modelId="{3ABB2AB3-5863-4B23-A885-8CB209B77A07}">
      <dsp:nvSpPr>
        <dsp:cNvPr id="0" name=""/>
        <dsp:cNvSpPr/>
      </dsp:nvSpPr>
      <dsp:spPr>
        <a:xfrm>
          <a:off x="5333464" y="4293669"/>
          <a:ext cx="673855" cy="6738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26794"/>
            <a:satOff val="17373"/>
            <a:lumOff val="179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26794"/>
              <a:satOff val="17373"/>
              <a:lumOff val="17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485081" y="4293669"/>
        <a:ext cx="370621" cy="5070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2CDEB-B444-4638-BBA8-A30910D7C9E1}">
      <dsp:nvSpPr>
        <dsp:cNvPr id="0" name=""/>
        <dsp:cNvSpPr/>
      </dsp:nvSpPr>
      <dsp:spPr>
        <a:xfrm>
          <a:off x="623160" y="422088"/>
          <a:ext cx="1452191" cy="14521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211F7-DE74-40A0-9012-24D6642E96AE}">
      <dsp:nvSpPr>
        <dsp:cNvPr id="0" name=""/>
        <dsp:cNvSpPr/>
      </dsp:nvSpPr>
      <dsp:spPr>
        <a:xfrm>
          <a:off x="932643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3801B-5090-4109-AA57-7D80AEE63462}">
      <dsp:nvSpPr>
        <dsp:cNvPr id="0" name=""/>
        <dsp:cNvSpPr/>
      </dsp:nvSpPr>
      <dsp:spPr>
        <a:xfrm>
          <a:off x="158934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Story Board</a:t>
          </a:r>
        </a:p>
      </dsp:txBody>
      <dsp:txXfrm>
        <a:off x="158934" y="2326601"/>
        <a:ext cx="2380642" cy="720000"/>
      </dsp:txXfrm>
    </dsp:sp>
    <dsp:sp modelId="{C9264E34-55B8-4A38-A880-95408984B4CC}">
      <dsp:nvSpPr>
        <dsp:cNvPr id="0" name=""/>
        <dsp:cNvSpPr/>
      </dsp:nvSpPr>
      <dsp:spPr>
        <a:xfrm>
          <a:off x="3420414" y="422088"/>
          <a:ext cx="1452191" cy="14521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822D4-5EBF-40EA-AC5A-1DA5B57CA633}">
      <dsp:nvSpPr>
        <dsp:cNvPr id="0" name=""/>
        <dsp:cNvSpPr/>
      </dsp:nvSpPr>
      <dsp:spPr>
        <a:xfrm>
          <a:off x="3729898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5AB09-8551-4AE5-BAE4-6325E8C32BC8}">
      <dsp:nvSpPr>
        <dsp:cNvPr id="0" name=""/>
        <dsp:cNvSpPr/>
      </dsp:nvSpPr>
      <dsp:spPr>
        <a:xfrm>
          <a:off x="2956189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Goal | Snapshot – Reduce Default Probability</a:t>
          </a:r>
        </a:p>
      </dsp:txBody>
      <dsp:txXfrm>
        <a:off x="2956189" y="2326601"/>
        <a:ext cx="2380642" cy="720000"/>
      </dsp:txXfrm>
    </dsp:sp>
    <dsp:sp modelId="{C50C9C23-0EA4-49BE-96F5-CD539A1C5CEC}">
      <dsp:nvSpPr>
        <dsp:cNvPr id="0" name=""/>
        <dsp:cNvSpPr/>
      </dsp:nvSpPr>
      <dsp:spPr>
        <a:xfrm>
          <a:off x="6217669" y="422088"/>
          <a:ext cx="1452191" cy="14521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548CAB-32A5-48E6-9192-1BF22AA58B41}">
      <dsp:nvSpPr>
        <dsp:cNvPr id="0" name=""/>
        <dsp:cNvSpPr/>
      </dsp:nvSpPr>
      <dsp:spPr>
        <a:xfrm>
          <a:off x="6527152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1CC8B-C804-48FE-B683-0C032FA49FBA}">
      <dsp:nvSpPr>
        <dsp:cNvPr id="0" name=""/>
        <dsp:cNvSpPr/>
      </dsp:nvSpPr>
      <dsp:spPr>
        <a:xfrm>
          <a:off x="5753444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Trends – What is increasing Default Probability</a:t>
          </a:r>
        </a:p>
      </dsp:txBody>
      <dsp:txXfrm>
        <a:off x="5753444" y="2326601"/>
        <a:ext cx="2380642" cy="720000"/>
      </dsp:txXfrm>
    </dsp:sp>
    <dsp:sp modelId="{897630EB-8F0E-40A7-A80A-ADA7B3714C8A}">
      <dsp:nvSpPr>
        <dsp:cNvPr id="0" name=""/>
        <dsp:cNvSpPr/>
      </dsp:nvSpPr>
      <dsp:spPr>
        <a:xfrm>
          <a:off x="9014924" y="422088"/>
          <a:ext cx="1452191" cy="14521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78D4F-E1AA-4F6D-8182-8CB3A0110A4B}">
      <dsp:nvSpPr>
        <dsp:cNvPr id="0" name=""/>
        <dsp:cNvSpPr/>
      </dsp:nvSpPr>
      <dsp:spPr>
        <a:xfrm>
          <a:off x="9324407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3C7C8-0F40-443B-941E-8FF14EF6C576}">
      <dsp:nvSpPr>
        <dsp:cNvPr id="0" name=""/>
        <dsp:cNvSpPr/>
      </dsp:nvSpPr>
      <dsp:spPr>
        <a:xfrm>
          <a:off x="8550698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Actions – What Actions will reduce default Probability</a:t>
          </a:r>
        </a:p>
      </dsp:txBody>
      <dsp:txXfrm>
        <a:off x="8550698" y="2326601"/>
        <a:ext cx="238064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September 10,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04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2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3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36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167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7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6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3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September 10,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76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pgrad.com/blog/data-science-use-cases-finance-industr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57769-2701-41FA-8816-FB7A120335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7603B-67C8-4BF0-A3DD-200B95808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anchor="b">
            <a:normAutofit/>
          </a:bodyPr>
          <a:lstStyle/>
          <a:p>
            <a:r>
              <a:rPr lang="en-US" sz="4800" dirty="0"/>
              <a:t>Home Credit Risk Analytics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64175-C8E0-4E56-BA4F-6A7E6CC6F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612" y="3569007"/>
            <a:ext cx="3565525" cy="25238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by BI Analyst Jermaine Samuels</a:t>
            </a:r>
          </a:p>
        </p:txBody>
      </p:sp>
    </p:spTree>
    <p:extLst>
      <p:ext uri="{BB962C8B-B14F-4D97-AF65-F5344CB8AC3E}">
        <p14:creationId xmlns:p14="http://schemas.microsoft.com/office/powerpoint/2010/main" val="274845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FE63C-970B-4F3E-95EB-D8DDB409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7244-A668-44E4-A105-EECC91BFA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r>
              <a:rPr lang="en-US" sz="1600"/>
              <a:t>Implementation of Big Data Analytics provides unique insights specific to individual items in a dataset improving business intelligence.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144BFA8-DCAE-43C5-92C7-964B0BB44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9" r="865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09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B283-D30C-4000-9F61-BA6995C9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2F9BB-5CF5-4DC6-AAA4-472439D63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link: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https://www.kaggle.com/c/home-credit-default-risk/data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financial issues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https://www.upgrad.com/blog/data-science-use-cases-finance-industry/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Problems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https://rtslabs.com/3-common-data-problems-financial-services-firms-face-and-how-to-solve-them/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1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D4030-863B-40DE-9FD1-0EFD5B7F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57ABB0-497A-46C6-AB35-E509AB308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567310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750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3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4" name="Rectangle 19">
            <a:extLst>
              <a:ext uri="{FF2B5EF4-FFF2-40B4-BE49-F238E27FC236}">
                <a16:creationId xmlns:a16="http://schemas.microsoft.com/office/drawing/2014/main" id="{1997061E-3447-40AF-B361-EE5D7E38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B252C-1805-41E6-AA75-8C8A78061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711" y="0"/>
            <a:ext cx="6373812" cy="377742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80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54256-F96E-4079-87CE-D6FEAB469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412" y="3767799"/>
            <a:ext cx="6373812" cy="1766128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To build a predictive model for loan payment default and to reduce that probability by 20%</a:t>
            </a:r>
          </a:p>
        </p:txBody>
      </p:sp>
      <p:grpSp>
        <p:nvGrpSpPr>
          <p:cNvPr id="65" name="Group 21">
            <a:extLst>
              <a:ext uri="{FF2B5EF4-FFF2-40B4-BE49-F238E27FC236}">
                <a16:creationId xmlns:a16="http://schemas.microsoft.com/office/drawing/2014/main" id="{29852CF9-0BB2-4896-8B33-ADF9E59B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6718" y="856763"/>
            <a:ext cx="1468514" cy="1521012"/>
            <a:chOff x="5236793" y="2432482"/>
            <a:chExt cx="1468514" cy="152101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E79CA92F-265C-4597-89CB-329767328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D9A45552-B7CA-4E93-939E-352BEBA71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D7B6E7F-9785-434F-B05B-E972A1773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659A3D4-9896-4F11-9112-6C5E0390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5746" y="16595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oup 28">
            <a:extLst>
              <a:ext uri="{FF2B5EF4-FFF2-40B4-BE49-F238E27FC236}">
                <a16:creationId xmlns:a16="http://schemas.microsoft.com/office/drawing/2014/main" id="{50D25812-D4C9-48D5-8E64-65C4BB42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0176" y="3037220"/>
            <a:ext cx="3960000" cy="2696065"/>
            <a:chOff x="3433290" y="8649159"/>
            <a:chExt cx="3960000" cy="2696065"/>
          </a:xfrm>
        </p:grpSpPr>
        <p:sp>
          <p:nvSpPr>
            <p:cNvPr id="68" name="Freeform: Shape 29">
              <a:extLst>
                <a:ext uri="{FF2B5EF4-FFF2-40B4-BE49-F238E27FC236}">
                  <a16:creationId xmlns:a16="http://schemas.microsoft.com/office/drawing/2014/main" id="{3F0EA802-54E3-4D3B-9253-112BE1342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685353" y="9468714"/>
              <a:ext cx="3707937" cy="185396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: Shape 30">
              <a:extLst>
                <a:ext uri="{FF2B5EF4-FFF2-40B4-BE49-F238E27FC236}">
                  <a16:creationId xmlns:a16="http://schemas.microsoft.com/office/drawing/2014/main" id="{57BBC533-5FA8-430D-837D-70DD9EC00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565739" y="9180381"/>
              <a:ext cx="3707937" cy="216484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31">
              <a:extLst>
                <a:ext uri="{FF2B5EF4-FFF2-40B4-BE49-F238E27FC236}">
                  <a16:creationId xmlns:a16="http://schemas.microsoft.com/office/drawing/2014/main" id="{F56FEF69-54B2-43E1-84AA-F7986084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3792781" y="10251719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98519AB-CAAE-4D25-8B45-03A802C87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754832" y="8289668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260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AABF2-7880-476E-BC27-28FFA3DD1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BIG Data Analytics impact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FE6DA72-0EA8-466C-BBC4-1712D83C74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950858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3816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824D2-92C5-4647-AA9B-DA268C952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Home Credit 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D89FC-489F-471F-B65C-52D6D2DDC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74"/>
          <a:stretch/>
        </p:blipFill>
        <p:spPr>
          <a:xfrm>
            <a:off x="6924675" y="992864"/>
            <a:ext cx="4713922" cy="4872271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0D38AD4-34E5-4859-9C9B-D620D9E212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058646"/>
              </p:ext>
            </p:extLst>
          </p:nvPr>
        </p:nvGraphicFramePr>
        <p:xfrm>
          <a:off x="550863" y="2677306"/>
          <a:ext cx="5437187" cy="341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088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67D37-AA36-4F31-85BB-B8E33989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84" y="196850"/>
            <a:ext cx="4535487" cy="3779838"/>
          </a:xfrm>
        </p:spPr>
        <p:txBody>
          <a:bodyPr anchor="ctr">
            <a:normAutofit/>
          </a:bodyPr>
          <a:lstStyle/>
          <a:p>
            <a:r>
              <a:rPr lang="en-US" sz="6400" dirty="0"/>
              <a:t>Model Type Description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E2835C-6F68-48A7-BCAB-3B15FADCB4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189862"/>
              </p:ext>
            </p:extLst>
          </p:nvPr>
        </p:nvGraphicFramePr>
        <p:xfrm>
          <a:off x="0" y="3201877"/>
          <a:ext cx="5311656" cy="3070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792D69-4911-403B-A344-10A0D6541187}"/>
              </a:ext>
            </a:extLst>
          </p:cNvPr>
          <p:cNvSpPr txBox="1"/>
          <p:nvPr/>
        </p:nvSpPr>
        <p:spPr>
          <a:xfrm>
            <a:off x="6190209" y="2484185"/>
            <a:ext cx="482945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 Forest was the more accurate of the two.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Tuned Parameters utilized ‘</a:t>
            </a:r>
            <a:r>
              <a:rPr lang="en-US" sz="2400" dirty="0" err="1"/>
              <a:t>gini</a:t>
            </a:r>
            <a:r>
              <a:rPr lang="en-US" sz="2400" dirty="0"/>
              <a:t>’  to calculate degree of variance.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2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EBE1A-E407-4371-9239-2FBAC8B2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Random Forest 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FE535-B2CD-438E-9037-63F26C228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r>
              <a:rPr lang="en-US" sz="2800" dirty="0"/>
              <a:t>Accuracy &gt; 70%</a:t>
            </a:r>
          </a:p>
          <a:p>
            <a:r>
              <a:rPr lang="en-US" sz="2800" dirty="0"/>
              <a:t>Area under the Curve &gt; 69%</a:t>
            </a:r>
          </a:p>
          <a:p>
            <a:r>
              <a:rPr lang="en-US" sz="2800" dirty="0"/>
              <a:t>Number of nodes &gt;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DF85B-5E95-4EF0-9D2E-2AD2CBEC7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6" r="4214" b="1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01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5F6FA-5B10-4147-B5A2-D29D4E6F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anchor="ctr">
            <a:normAutofit/>
          </a:bodyPr>
          <a:lstStyle/>
          <a:p>
            <a:r>
              <a:rPr lang="en-US" sz="6400"/>
              <a:t>Deployment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FADC05-12FA-4ACD-AF12-9012B7D72E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40716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8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6A1E9-B410-4644-8987-399588D3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Visualization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16D003-E0FA-48EC-932F-BB7CAD8106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56274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49725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Office PowerPoint</Application>
  <PresentationFormat>Widescreen</PresentationFormat>
  <Paragraphs>48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Sitka Heading</vt:lpstr>
      <vt:lpstr>Source Sans Pro</vt:lpstr>
      <vt:lpstr>3DFloatVTI</vt:lpstr>
      <vt:lpstr>Home Credit Risk Analytics</vt:lpstr>
      <vt:lpstr>Introduction</vt:lpstr>
      <vt:lpstr>OBJECTIVE</vt:lpstr>
      <vt:lpstr>BIG Data Analytics impact</vt:lpstr>
      <vt:lpstr>Home Credit EDA</vt:lpstr>
      <vt:lpstr>Model Type Description </vt:lpstr>
      <vt:lpstr>Random Forest model results</vt:lpstr>
      <vt:lpstr>Deployment</vt:lpstr>
      <vt:lpstr>Visualization structure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Credit Risk Analytics</dc:title>
  <dc:creator>Jermaine Samuels</dc:creator>
  <cp:lastModifiedBy>Jermaine Samuels</cp:lastModifiedBy>
  <cp:revision>1</cp:revision>
  <dcterms:created xsi:type="dcterms:W3CDTF">2020-09-10T06:32:34Z</dcterms:created>
  <dcterms:modified xsi:type="dcterms:W3CDTF">2020-09-10T06:32:46Z</dcterms:modified>
</cp:coreProperties>
</file>